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</p:sldMasterIdLst>
  <p:notesMasterIdLst>
    <p:notesMasterId r:id="rId17"/>
  </p:notesMasterIdLst>
  <p:sldIdLst>
    <p:sldId id="256" r:id="rId5"/>
    <p:sldId id="311" r:id="rId6"/>
    <p:sldId id="313" r:id="rId7"/>
    <p:sldId id="273" r:id="rId8"/>
    <p:sldId id="274" r:id="rId9"/>
    <p:sldId id="275" r:id="rId10"/>
    <p:sldId id="276" r:id="rId11"/>
    <p:sldId id="277" r:id="rId12"/>
    <p:sldId id="281" r:id="rId13"/>
    <p:sldId id="280" r:id="rId14"/>
    <p:sldId id="303" r:id="rId15"/>
    <p:sldId id="31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wrence, Rebecca K." initials="LRK" lastIdx="3" clrIdx="0">
    <p:extLst>
      <p:ext uri="{19B8F6BF-5375-455C-9EA6-DF929625EA0E}">
        <p15:presenceInfo xmlns:p15="http://schemas.microsoft.com/office/powerpoint/2012/main" userId="S::rebecca.lawrence@willistowerswatson.com::fdcbd0be-757e-4c30-a3f5-271e5e297c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CC859C-2A56-3E4E-AAD9-3BDCE874825A}" v="56" dt="2023-07-14T15:45:38.3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/>
    <p:restoredTop sz="94744"/>
  </p:normalViewPr>
  <p:slideViewPr>
    <p:cSldViewPr snapToGrid="0">
      <p:cViewPr varScale="1">
        <p:scale>
          <a:sx n="116" d="100"/>
          <a:sy n="116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Beisiegel" userId="S::adewitt@sffcfoundation.org::1206c160-009f-4d23-8076-031e756c6dba" providerId="AD" clId="Web-{BC1F7163-4F47-E789-5DD8-11BF90CCF264}"/>
    <pc:docChg chg="addSld delSld modSld">
      <pc:chgData name="Ashley Beisiegel" userId="S::adewitt@sffcfoundation.org::1206c160-009f-4d23-8076-031e756c6dba" providerId="AD" clId="Web-{BC1F7163-4F47-E789-5DD8-11BF90CCF264}" dt="2021-06-03T16:47:46.343" v="5" actId="20577"/>
      <pc:docMkLst>
        <pc:docMk/>
      </pc:docMkLst>
      <pc:sldChg chg="del">
        <pc:chgData name="Ashley Beisiegel" userId="S::adewitt@sffcfoundation.org::1206c160-009f-4d23-8076-031e756c6dba" providerId="AD" clId="Web-{BC1F7163-4F47-E789-5DD8-11BF90CCF264}" dt="2021-06-03T16:45:44.793" v="4"/>
        <pc:sldMkLst>
          <pc:docMk/>
          <pc:sldMk cId="2522908445" sldId="303"/>
        </pc:sldMkLst>
      </pc:sldChg>
      <pc:sldChg chg="add del">
        <pc:chgData name="Ashley Beisiegel" userId="S::adewitt@sffcfoundation.org::1206c160-009f-4d23-8076-031e756c6dba" providerId="AD" clId="Web-{BC1F7163-4F47-E789-5DD8-11BF90CCF264}" dt="2021-06-03T16:43:21.445" v="2"/>
        <pc:sldMkLst>
          <pc:docMk/>
          <pc:sldMk cId="813834521" sldId="307"/>
        </pc:sldMkLst>
      </pc:sldChg>
      <pc:sldChg chg="add">
        <pc:chgData name="Ashley Beisiegel" userId="S::adewitt@sffcfoundation.org::1206c160-009f-4d23-8076-031e756c6dba" providerId="AD" clId="Web-{BC1F7163-4F47-E789-5DD8-11BF90CCF264}" dt="2021-06-03T16:43:19.101" v="1"/>
        <pc:sldMkLst>
          <pc:docMk/>
          <pc:sldMk cId="3999398734" sldId="308"/>
        </pc:sldMkLst>
      </pc:sldChg>
      <pc:sldChg chg="modSp add">
        <pc:chgData name="Ashley Beisiegel" userId="S::adewitt@sffcfoundation.org::1206c160-009f-4d23-8076-031e756c6dba" providerId="AD" clId="Web-{BC1F7163-4F47-E789-5DD8-11BF90CCF264}" dt="2021-06-03T16:47:46.343" v="5" actId="20577"/>
        <pc:sldMkLst>
          <pc:docMk/>
          <pc:sldMk cId="1435134208" sldId="309"/>
        </pc:sldMkLst>
        <pc:spChg chg="mod">
          <ac:chgData name="Ashley Beisiegel" userId="S::adewitt@sffcfoundation.org::1206c160-009f-4d23-8076-031e756c6dba" providerId="AD" clId="Web-{BC1F7163-4F47-E789-5DD8-11BF90CCF264}" dt="2021-06-03T16:47:46.343" v="5" actId="20577"/>
          <ac:spMkLst>
            <pc:docMk/>
            <pc:sldMk cId="1435134208" sldId="309"/>
            <ac:spMk id="3" creationId="{BA74F84C-7033-4C9D-BDE9-6FC4CE8AFDA0}"/>
          </ac:spMkLst>
        </pc:spChg>
      </pc:sldChg>
    </pc:docChg>
  </pc:docChgLst>
  <pc:docChgLst>
    <pc:chgData name="Ashley DeWitt" userId="S::adewitt@sffcfoundation.org::1206c160-009f-4d23-8076-031e756c6dba" providerId="AD" clId="Web-{7F75B942-FE19-3C51-BC0B-12981E66E118}"/>
    <pc:docChg chg="modSld">
      <pc:chgData name="Ashley DeWitt" userId="S::adewitt@sffcfoundation.org::1206c160-009f-4d23-8076-031e756c6dba" providerId="AD" clId="Web-{7F75B942-FE19-3C51-BC0B-12981E66E118}" dt="2020-06-22T16:02:25.956" v="4" actId="20577"/>
      <pc:docMkLst>
        <pc:docMk/>
      </pc:docMkLst>
      <pc:sldChg chg="modSp">
        <pc:chgData name="Ashley DeWitt" userId="S::adewitt@sffcfoundation.org::1206c160-009f-4d23-8076-031e756c6dba" providerId="AD" clId="Web-{7F75B942-FE19-3C51-BC0B-12981E66E118}" dt="2020-06-22T16:02:25.940" v="3" actId="20577"/>
        <pc:sldMkLst>
          <pc:docMk/>
          <pc:sldMk cId="1160822397" sldId="276"/>
        </pc:sldMkLst>
        <pc:spChg chg="mod">
          <ac:chgData name="Ashley DeWitt" userId="S::adewitt@sffcfoundation.org::1206c160-009f-4d23-8076-031e756c6dba" providerId="AD" clId="Web-{7F75B942-FE19-3C51-BC0B-12981E66E118}" dt="2020-06-22T16:02:25.940" v="3" actId="20577"/>
          <ac:spMkLst>
            <pc:docMk/>
            <pc:sldMk cId="1160822397" sldId="276"/>
            <ac:spMk id="3" creationId="{86103D7C-D7F1-074F-8E44-74523BD1BAEC}"/>
          </ac:spMkLst>
        </pc:spChg>
        <pc:picChg chg="mod">
          <ac:chgData name="Ashley DeWitt" userId="S::adewitt@sffcfoundation.org::1206c160-009f-4d23-8076-031e756c6dba" providerId="AD" clId="Web-{7F75B942-FE19-3C51-BC0B-12981E66E118}" dt="2020-06-22T16:00:59.283" v="0" actId="1076"/>
          <ac:picMkLst>
            <pc:docMk/>
            <pc:sldMk cId="1160822397" sldId="276"/>
            <ac:picMk id="5" creationId="{5027BDF1-A3E5-4B8D-A872-5471688EF880}"/>
          </ac:picMkLst>
        </pc:picChg>
      </pc:sldChg>
    </pc:docChg>
  </pc:docChgLst>
  <pc:docChgLst>
    <pc:chgData name="Ashley Beisiegel" userId="1206c160-009f-4d23-8076-031e756c6dba" providerId="ADAL" clId="{08CC859C-2A56-3E4E-AAD9-3BDCE874825A}"/>
    <pc:docChg chg="modSld">
      <pc:chgData name="Ashley Beisiegel" userId="1206c160-009f-4d23-8076-031e756c6dba" providerId="ADAL" clId="{08CC859C-2A56-3E4E-AAD9-3BDCE874825A}" dt="2023-07-14T15:45:38.332" v="55" actId="20577"/>
      <pc:docMkLst>
        <pc:docMk/>
      </pc:docMkLst>
      <pc:sldChg chg="modSp">
        <pc:chgData name="Ashley Beisiegel" userId="1206c160-009f-4d23-8076-031e756c6dba" providerId="ADAL" clId="{08CC859C-2A56-3E4E-AAD9-3BDCE874825A}" dt="2023-07-14T15:45:38.332" v="55" actId="20577"/>
        <pc:sldMkLst>
          <pc:docMk/>
          <pc:sldMk cId="4274920119" sldId="275"/>
        </pc:sldMkLst>
        <pc:graphicFrameChg chg="mod">
          <ac:chgData name="Ashley Beisiegel" userId="1206c160-009f-4d23-8076-031e756c6dba" providerId="ADAL" clId="{08CC859C-2A56-3E4E-AAD9-3BDCE874825A}" dt="2023-07-14T15:45:38.332" v="55" actId="20577"/>
          <ac:graphicFrameMkLst>
            <pc:docMk/>
            <pc:sldMk cId="4274920119" sldId="275"/>
            <ac:graphicFrameMk id="5" creationId="{E7594C57-DF42-4679-8184-A00AC34BA45B}"/>
          </ac:graphicFrameMkLst>
        </pc:graphicFrameChg>
      </pc:sldChg>
    </pc:docChg>
  </pc:docChgLst>
  <pc:docChgLst>
    <pc:chgData name="Ashley Beisiegel" userId="S::adewitt@sffcfoundation.org::1206c160-009f-4d23-8076-031e756c6dba" providerId="AD" clId="Web-{89BCB82C-E562-00AB-FFBC-A5EC1F31A0D5}"/>
    <pc:docChg chg="modSld">
      <pc:chgData name="Ashley Beisiegel" userId="S::adewitt@sffcfoundation.org::1206c160-009f-4d23-8076-031e756c6dba" providerId="AD" clId="Web-{89BCB82C-E562-00AB-FFBC-A5EC1F31A0D5}" dt="2021-02-18T18:39:15.489" v="52" actId="1076"/>
      <pc:docMkLst>
        <pc:docMk/>
      </pc:docMkLst>
      <pc:sldChg chg="modSp">
        <pc:chgData name="Ashley Beisiegel" userId="S::adewitt@sffcfoundation.org::1206c160-009f-4d23-8076-031e756c6dba" providerId="AD" clId="Web-{89BCB82C-E562-00AB-FFBC-A5EC1F31A0D5}" dt="2021-02-18T18:39:15.489" v="52" actId="1076"/>
        <pc:sldMkLst>
          <pc:docMk/>
          <pc:sldMk cId="1160822397" sldId="276"/>
        </pc:sldMkLst>
        <pc:spChg chg="mod">
          <ac:chgData name="Ashley Beisiegel" userId="S::adewitt@sffcfoundation.org::1206c160-009f-4d23-8076-031e756c6dba" providerId="AD" clId="Web-{89BCB82C-E562-00AB-FFBC-A5EC1F31A0D5}" dt="2021-02-18T18:39:13.177" v="51" actId="14100"/>
          <ac:spMkLst>
            <pc:docMk/>
            <pc:sldMk cId="1160822397" sldId="276"/>
            <ac:spMk id="3" creationId="{86103D7C-D7F1-074F-8E44-74523BD1BAEC}"/>
          </ac:spMkLst>
        </pc:spChg>
        <pc:picChg chg="mod">
          <ac:chgData name="Ashley Beisiegel" userId="S::adewitt@sffcfoundation.org::1206c160-009f-4d23-8076-031e756c6dba" providerId="AD" clId="Web-{89BCB82C-E562-00AB-FFBC-A5EC1F31A0D5}" dt="2021-02-18T18:39:15.489" v="52" actId="1076"/>
          <ac:picMkLst>
            <pc:docMk/>
            <pc:sldMk cId="1160822397" sldId="276"/>
            <ac:picMk id="5" creationId="{5027BDF1-A3E5-4B8D-A872-5471688EF880}"/>
          </ac:picMkLst>
        </pc:picChg>
      </pc:sldChg>
      <pc:sldChg chg="addSp modSp">
        <pc:chgData name="Ashley Beisiegel" userId="S::adewitt@sffcfoundation.org::1206c160-009f-4d23-8076-031e756c6dba" providerId="AD" clId="Web-{89BCB82C-E562-00AB-FFBC-A5EC1F31A0D5}" dt="2021-02-18T18:38:27.505" v="46" actId="1076"/>
        <pc:sldMkLst>
          <pc:docMk/>
          <pc:sldMk cId="512823343" sldId="278"/>
        </pc:sldMkLst>
        <pc:spChg chg="mod">
          <ac:chgData name="Ashley Beisiegel" userId="S::adewitt@sffcfoundation.org::1206c160-009f-4d23-8076-031e756c6dba" providerId="AD" clId="Web-{89BCB82C-E562-00AB-FFBC-A5EC1F31A0D5}" dt="2021-02-18T18:38:20.599" v="45" actId="14100"/>
          <ac:spMkLst>
            <pc:docMk/>
            <pc:sldMk cId="512823343" sldId="278"/>
            <ac:spMk id="3" creationId="{CFEF89B2-45FB-D24C-9371-AE53F879F487}"/>
          </ac:spMkLst>
        </pc:spChg>
        <pc:picChg chg="add mod">
          <ac:chgData name="Ashley Beisiegel" userId="S::adewitt@sffcfoundation.org::1206c160-009f-4d23-8076-031e756c6dba" providerId="AD" clId="Web-{89BCB82C-E562-00AB-FFBC-A5EC1F31A0D5}" dt="2021-02-18T18:38:27.505" v="46" actId="1076"/>
          <ac:picMkLst>
            <pc:docMk/>
            <pc:sldMk cId="512823343" sldId="278"/>
            <ac:picMk id="4" creationId="{5175D138-7E84-478B-A523-A443D718113A}"/>
          </ac:picMkLst>
        </pc:picChg>
      </pc:sldChg>
    </pc:docChg>
  </pc:docChgLst>
  <pc:docChgLst>
    <pc:chgData name="Ashley Beisiegel" userId="S::adewitt@sffcfoundation.org::1206c160-009f-4d23-8076-031e756c6dba" providerId="AD" clId="Web-{609CB29F-1097-0000-B00C-DCF2E7115313}"/>
    <pc:docChg chg="modSld">
      <pc:chgData name="Ashley Beisiegel" userId="S::adewitt@sffcfoundation.org::1206c160-009f-4d23-8076-031e756c6dba" providerId="AD" clId="Web-{609CB29F-1097-0000-B00C-DCF2E7115313}" dt="2021-03-09T15:38:25.813" v="11" actId="20577"/>
      <pc:docMkLst>
        <pc:docMk/>
      </pc:docMkLst>
      <pc:sldChg chg="modSp">
        <pc:chgData name="Ashley Beisiegel" userId="S::adewitt@sffcfoundation.org::1206c160-009f-4d23-8076-031e756c6dba" providerId="AD" clId="Web-{609CB29F-1097-0000-B00C-DCF2E7115313}" dt="2021-03-09T15:38:25.813" v="11" actId="20577"/>
        <pc:sldMkLst>
          <pc:docMk/>
          <pc:sldMk cId="2522908445" sldId="303"/>
        </pc:sldMkLst>
        <pc:spChg chg="mod">
          <ac:chgData name="Ashley Beisiegel" userId="S::adewitt@sffcfoundation.org::1206c160-009f-4d23-8076-031e756c6dba" providerId="AD" clId="Web-{609CB29F-1097-0000-B00C-DCF2E7115313}" dt="2021-03-09T15:38:25.813" v="11" actId="20577"/>
          <ac:spMkLst>
            <pc:docMk/>
            <pc:sldMk cId="2522908445" sldId="303"/>
            <ac:spMk id="3" creationId="{BA74F84C-7033-4C9D-BDE9-6FC4CE8AFDA0}"/>
          </ac:spMkLst>
        </pc:spChg>
      </pc:sldChg>
    </pc:docChg>
  </pc:docChgLst>
  <pc:docChgLst>
    <pc:chgData name="Ashley Beisiegel" userId="S::adewitt@sffcfoundation.org::1206c160-009f-4d23-8076-031e756c6dba" providerId="AD" clId="Web-{3B2E6D10-4D5B-03B9-7A6D-B0ED3EE99F46}"/>
    <pc:docChg chg="modSld">
      <pc:chgData name="Ashley Beisiegel" userId="S::adewitt@sffcfoundation.org::1206c160-009f-4d23-8076-031e756c6dba" providerId="AD" clId="Web-{3B2E6D10-4D5B-03B9-7A6D-B0ED3EE99F46}" dt="2021-06-03T15:03:22.947" v="1" actId="20577"/>
      <pc:docMkLst>
        <pc:docMk/>
      </pc:docMkLst>
      <pc:sldChg chg="modSp">
        <pc:chgData name="Ashley Beisiegel" userId="S::adewitt@sffcfoundation.org::1206c160-009f-4d23-8076-031e756c6dba" providerId="AD" clId="Web-{3B2E6D10-4D5B-03B9-7A6D-B0ED3EE99F46}" dt="2021-06-03T15:03:15.540" v="0" actId="20577"/>
        <pc:sldMkLst>
          <pc:docMk/>
          <pc:sldMk cId="1160822397" sldId="276"/>
        </pc:sldMkLst>
        <pc:spChg chg="mod">
          <ac:chgData name="Ashley Beisiegel" userId="S::adewitt@sffcfoundation.org::1206c160-009f-4d23-8076-031e756c6dba" providerId="AD" clId="Web-{3B2E6D10-4D5B-03B9-7A6D-B0ED3EE99F46}" dt="2021-06-03T15:03:15.540" v="0" actId="20577"/>
          <ac:spMkLst>
            <pc:docMk/>
            <pc:sldMk cId="1160822397" sldId="276"/>
            <ac:spMk id="3" creationId="{86103D7C-D7F1-074F-8E44-74523BD1BAEC}"/>
          </ac:spMkLst>
        </pc:spChg>
      </pc:sldChg>
      <pc:sldChg chg="modSp">
        <pc:chgData name="Ashley Beisiegel" userId="S::adewitt@sffcfoundation.org::1206c160-009f-4d23-8076-031e756c6dba" providerId="AD" clId="Web-{3B2E6D10-4D5B-03B9-7A6D-B0ED3EE99F46}" dt="2021-06-03T15:03:22.947" v="1" actId="20577"/>
        <pc:sldMkLst>
          <pc:docMk/>
          <pc:sldMk cId="512823343" sldId="278"/>
        </pc:sldMkLst>
        <pc:spChg chg="mod">
          <ac:chgData name="Ashley Beisiegel" userId="S::adewitt@sffcfoundation.org::1206c160-009f-4d23-8076-031e756c6dba" providerId="AD" clId="Web-{3B2E6D10-4D5B-03B9-7A6D-B0ED3EE99F46}" dt="2021-06-03T15:03:22.947" v="1" actId="20577"/>
          <ac:spMkLst>
            <pc:docMk/>
            <pc:sldMk cId="512823343" sldId="278"/>
            <ac:spMk id="3" creationId="{CFEF89B2-45FB-D24C-9371-AE53F879F487}"/>
          </ac:spMkLst>
        </pc:spChg>
      </pc:sldChg>
    </pc:docChg>
  </pc:docChgLst>
  <pc:docChgLst>
    <pc:chgData name="Ashley Beisiegel" userId="S::adewitt@sffcfoundation.org::1206c160-009f-4d23-8076-031e756c6dba" providerId="AD" clId="Web-{2E79D35D-8039-CA6E-C080-CFAC515F3944}"/>
    <pc:docChg chg="addSld delSld">
      <pc:chgData name="Ashley Beisiegel" userId="S::adewitt@sffcfoundation.org::1206c160-009f-4d23-8076-031e756c6dba" providerId="AD" clId="Web-{2E79D35D-8039-CA6E-C080-CFAC515F3944}" dt="2021-06-23T18:05:32.250" v="1"/>
      <pc:docMkLst>
        <pc:docMk/>
      </pc:docMkLst>
      <pc:sldChg chg="del">
        <pc:chgData name="Ashley Beisiegel" userId="S::adewitt@sffcfoundation.org::1206c160-009f-4d23-8076-031e756c6dba" providerId="AD" clId="Web-{2E79D35D-8039-CA6E-C080-CFAC515F3944}" dt="2021-06-23T18:05:32.250" v="1"/>
        <pc:sldMkLst>
          <pc:docMk/>
          <pc:sldMk cId="1435134208" sldId="309"/>
        </pc:sldMkLst>
      </pc:sldChg>
      <pc:sldChg chg="add">
        <pc:chgData name="Ashley Beisiegel" userId="S::adewitt@sffcfoundation.org::1206c160-009f-4d23-8076-031e756c6dba" providerId="AD" clId="Web-{2E79D35D-8039-CA6E-C080-CFAC515F3944}" dt="2021-06-23T18:05:28.672" v="0"/>
        <pc:sldMkLst>
          <pc:docMk/>
          <pc:sldMk cId="1173515681" sldId="310"/>
        </pc:sldMkLst>
      </pc:sldChg>
    </pc:docChg>
  </pc:docChgLst>
  <pc:docChgLst>
    <pc:chgData name="Kelly Jackson" userId="S::kjackson@sffcfoundation.org::0755397c-7597-4155-991c-7892da48e6f8" providerId="AD" clId="Web-{5DB1F2B8-A511-8503-01B7-072AD8C0F16F}"/>
    <pc:docChg chg="addSld delSld modSld">
      <pc:chgData name="Kelly Jackson" userId="S::kjackson@sffcfoundation.org::0755397c-7597-4155-991c-7892da48e6f8" providerId="AD" clId="Web-{5DB1F2B8-A511-8503-01B7-072AD8C0F16F}" dt="2020-06-22T15:51:29.296" v="96" actId="20577"/>
      <pc:docMkLst>
        <pc:docMk/>
      </pc:docMkLst>
      <pc:sldChg chg="add del">
        <pc:chgData name="Kelly Jackson" userId="S::kjackson@sffcfoundation.org::0755397c-7597-4155-991c-7892da48e6f8" providerId="AD" clId="Web-{5DB1F2B8-A511-8503-01B7-072AD8C0F16F}" dt="2020-06-22T15:36:05.917" v="4"/>
        <pc:sldMkLst>
          <pc:docMk/>
          <pc:sldMk cId="787876772" sldId="257"/>
        </pc:sldMkLst>
      </pc:sldChg>
      <pc:sldChg chg="modSp">
        <pc:chgData name="Kelly Jackson" userId="S::kjackson@sffcfoundation.org::0755397c-7597-4155-991c-7892da48e6f8" providerId="AD" clId="Web-{5DB1F2B8-A511-8503-01B7-072AD8C0F16F}" dt="2020-06-22T15:39:13.637" v="9" actId="20577"/>
        <pc:sldMkLst>
          <pc:docMk/>
          <pc:sldMk cId="209501287" sldId="274"/>
        </pc:sldMkLst>
        <pc:spChg chg="mod">
          <ac:chgData name="Kelly Jackson" userId="S::kjackson@sffcfoundation.org::0755397c-7597-4155-991c-7892da48e6f8" providerId="AD" clId="Web-{5DB1F2B8-A511-8503-01B7-072AD8C0F16F}" dt="2020-06-22T15:39:13.637" v="9" actId="20577"/>
          <ac:spMkLst>
            <pc:docMk/>
            <pc:sldMk cId="209501287" sldId="274"/>
            <ac:spMk id="3" creationId="{26B4876E-1857-0D42-8529-C2EB0BDF6BAF}"/>
          </ac:spMkLst>
        </pc:spChg>
      </pc:sldChg>
      <pc:sldChg chg="modSp">
        <pc:chgData name="Kelly Jackson" userId="S::kjackson@sffcfoundation.org::0755397c-7597-4155-991c-7892da48e6f8" providerId="AD" clId="Web-{5DB1F2B8-A511-8503-01B7-072AD8C0F16F}" dt="2020-06-22T15:47:51.092" v="68" actId="20577"/>
        <pc:sldMkLst>
          <pc:docMk/>
          <pc:sldMk cId="4274920119" sldId="275"/>
        </pc:sldMkLst>
        <pc:spChg chg="mod">
          <ac:chgData name="Kelly Jackson" userId="S::kjackson@sffcfoundation.org::0755397c-7597-4155-991c-7892da48e6f8" providerId="AD" clId="Web-{5DB1F2B8-A511-8503-01B7-072AD8C0F16F}" dt="2020-06-22T15:47:51.092" v="68" actId="20577"/>
          <ac:spMkLst>
            <pc:docMk/>
            <pc:sldMk cId="4274920119" sldId="275"/>
            <ac:spMk id="3" creationId="{05227385-6B99-0543-9E88-582A8BF28021}"/>
          </ac:spMkLst>
        </pc:spChg>
      </pc:sldChg>
      <pc:sldChg chg="modSp">
        <pc:chgData name="Kelly Jackson" userId="S::kjackson@sffcfoundation.org::0755397c-7597-4155-991c-7892da48e6f8" providerId="AD" clId="Web-{5DB1F2B8-A511-8503-01B7-072AD8C0F16F}" dt="2020-06-22T15:46:39.779" v="51" actId="20577"/>
        <pc:sldMkLst>
          <pc:docMk/>
          <pc:sldMk cId="1160822397" sldId="276"/>
        </pc:sldMkLst>
        <pc:spChg chg="mod">
          <ac:chgData name="Kelly Jackson" userId="S::kjackson@sffcfoundation.org::0755397c-7597-4155-991c-7892da48e6f8" providerId="AD" clId="Web-{5DB1F2B8-A511-8503-01B7-072AD8C0F16F}" dt="2020-06-22T15:46:39.779" v="51" actId="20577"/>
          <ac:spMkLst>
            <pc:docMk/>
            <pc:sldMk cId="1160822397" sldId="276"/>
            <ac:spMk id="3" creationId="{86103D7C-D7F1-074F-8E44-74523BD1BAEC}"/>
          </ac:spMkLst>
        </pc:spChg>
      </pc:sldChg>
      <pc:sldChg chg="modSp add del">
        <pc:chgData name="Kelly Jackson" userId="S::kjackson@sffcfoundation.org::0755397c-7597-4155-991c-7892da48e6f8" providerId="AD" clId="Web-{5DB1F2B8-A511-8503-01B7-072AD8C0F16F}" dt="2020-06-22T15:37:51.386" v="6" actId="20577"/>
        <pc:sldMkLst>
          <pc:docMk/>
          <pc:sldMk cId="3726494449" sldId="281"/>
        </pc:sldMkLst>
        <pc:spChg chg="mod">
          <ac:chgData name="Kelly Jackson" userId="S::kjackson@sffcfoundation.org::0755397c-7597-4155-991c-7892da48e6f8" providerId="AD" clId="Web-{5DB1F2B8-A511-8503-01B7-072AD8C0F16F}" dt="2020-06-22T15:37:51.386" v="6" actId="20577"/>
          <ac:spMkLst>
            <pc:docMk/>
            <pc:sldMk cId="3726494449" sldId="281"/>
            <ac:spMk id="3" creationId="{E66E8C0D-1083-46B6-BC4F-E7D19FC62EAA}"/>
          </ac:spMkLst>
        </pc:spChg>
      </pc:sldChg>
      <pc:sldChg chg="modSp">
        <pc:chgData name="Kelly Jackson" userId="S::kjackson@sffcfoundation.org::0755397c-7597-4155-991c-7892da48e6f8" providerId="AD" clId="Web-{5DB1F2B8-A511-8503-01B7-072AD8C0F16F}" dt="2020-06-22T15:51:29.296" v="95" actId="20577"/>
        <pc:sldMkLst>
          <pc:docMk/>
          <pc:sldMk cId="992912729" sldId="282"/>
        </pc:sldMkLst>
        <pc:spChg chg="mod">
          <ac:chgData name="Kelly Jackson" userId="S::kjackson@sffcfoundation.org::0755397c-7597-4155-991c-7892da48e6f8" providerId="AD" clId="Web-{5DB1F2B8-A511-8503-01B7-072AD8C0F16F}" dt="2020-06-22T15:51:29.296" v="95" actId="20577"/>
          <ac:spMkLst>
            <pc:docMk/>
            <pc:sldMk cId="992912729" sldId="282"/>
            <ac:spMk id="3" creationId="{2450B2FB-11AB-422F-ACB4-757A1871DF5A}"/>
          </ac:spMkLst>
        </pc:spChg>
      </pc:sldChg>
      <pc:sldChg chg="del">
        <pc:chgData name="Kelly Jackson" userId="S::kjackson@sffcfoundation.org::0755397c-7597-4155-991c-7892da48e6f8" providerId="AD" clId="Web-{5DB1F2B8-A511-8503-01B7-072AD8C0F16F}" dt="2020-06-22T15:35:50.276" v="0"/>
        <pc:sldMkLst>
          <pc:docMk/>
          <pc:sldMk cId="2925425988" sldId="283"/>
        </pc:sldMkLst>
      </pc:sldChg>
    </pc:docChg>
  </pc:docChgLst>
  <pc:docChgLst>
    <pc:chgData name="Ashley DeWitt" userId="S::adewitt@sffcfoundation.org::1206c160-009f-4d23-8076-031e756c6dba" providerId="AD" clId="Web-{08FB201A-2827-6B70-AB28-F408F9E1A8E3}"/>
    <pc:docChg chg="modSld">
      <pc:chgData name="Ashley DeWitt" userId="S::adewitt@sffcfoundation.org::1206c160-009f-4d23-8076-031e756c6dba" providerId="AD" clId="Web-{08FB201A-2827-6B70-AB28-F408F9E1A8E3}" dt="2020-06-15T14:33:14.867" v="40" actId="20577"/>
      <pc:docMkLst>
        <pc:docMk/>
      </pc:docMkLst>
      <pc:sldChg chg="modSp">
        <pc:chgData name="Ashley DeWitt" userId="S::adewitt@sffcfoundation.org::1206c160-009f-4d23-8076-031e756c6dba" providerId="AD" clId="Web-{08FB201A-2827-6B70-AB28-F408F9E1A8E3}" dt="2020-06-15T14:30:17.471" v="1" actId="1076"/>
        <pc:sldMkLst>
          <pc:docMk/>
          <pc:sldMk cId="1163651381" sldId="273"/>
        </pc:sldMkLst>
        <pc:spChg chg="mod">
          <ac:chgData name="Ashley DeWitt" userId="S::adewitt@sffcfoundation.org::1206c160-009f-4d23-8076-031e756c6dba" providerId="AD" clId="Web-{08FB201A-2827-6B70-AB28-F408F9E1A8E3}" dt="2020-06-15T14:30:14.033" v="0" actId="1076"/>
          <ac:spMkLst>
            <pc:docMk/>
            <pc:sldMk cId="1163651381" sldId="273"/>
            <ac:spMk id="3" creationId="{9443E216-C5E9-C64A-83EE-7634CE22F736}"/>
          </ac:spMkLst>
        </pc:spChg>
        <pc:picChg chg="mod">
          <ac:chgData name="Ashley DeWitt" userId="S::adewitt@sffcfoundation.org::1206c160-009f-4d23-8076-031e756c6dba" providerId="AD" clId="Web-{08FB201A-2827-6B70-AB28-F408F9E1A8E3}" dt="2020-06-15T14:30:17.471" v="1" actId="1076"/>
          <ac:picMkLst>
            <pc:docMk/>
            <pc:sldMk cId="1163651381" sldId="273"/>
            <ac:picMk id="4" creationId="{63489F89-1377-40E0-A546-2EB0F3D634D2}"/>
          </ac:picMkLst>
        </pc:picChg>
      </pc:sldChg>
      <pc:sldChg chg="modSp">
        <pc:chgData name="Ashley DeWitt" userId="S::adewitt@sffcfoundation.org::1206c160-009f-4d23-8076-031e756c6dba" providerId="AD" clId="Web-{08FB201A-2827-6B70-AB28-F408F9E1A8E3}" dt="2020-06-15T14:30:37.065" v="2" actId="1076"/>
        <pc:sldMkLst>
          <pc:docMk/>
          <pc:sldMk cId="1160822397" sldId="276"/>
        </pc:sldMkLst>
        <pc:spChg chg="mod">
          <ac:chgData name="Ashley DeWitt" userId="S::adewitt@sffcfoundation.org::1206c160-009f-4d23-8076-031e756c6dba" providerId="AD" clId="Web-{08FB201A-2827-6B70-AB28-F408F9E1A8E3}" dt="2020-06-15T14:30:37.065" v="2" actId="1076"/>
          <ac:spMkLst>
            <pc:docMk/>
            <pc:sldMk cId="1160822397" sldId="276"/>
            <ac:spMk id="3" creationId="{86103D7C-D7F1-074F-8E44-74523BD1BAEC}"/>
          </ac:spMkLst>
        </pc:spChg>
      </pc:sldChg>
      <pc:sldChg chg="modSp">
        <pc:chgData name="Ashley DeWitt" userId="S::adewitt@sffcfoundation.org::1206c160-009f-4d23-8076-031e756c6dba" providerId="AD" clId="Web-{08FB201A-2827-6B70-AB28-F408F9E1A8E3}" dt="2020-06-15T14:31:37.129" v="15" actId="20577"/>
        <pc:sldMkLst>
          <pc:docMk/>
          <pc:sldMk cId="1648714464" sldId="277"/>
        </pc:sldMkLst>
        <pc:spChg chg="mod">
          <ac:chgData name="Ashley DeWitt" userId="S::adewitt@sffcfoundation.org::1206c160-009f-4d23-8076-031e756c6dba" providerId="AD" clId="Web-{08FB201A-2827-6B70-AB28-F408F9E1A8E3}" dt="2020-06-15T14:31:37.129" v="15" actId="20577"/>
          <ac:spMkLst>
            <pc:docMk/>
            <pc:sldMk cId="1648714464" sldId="277"/>
            <ac:spMk id="3" creationId="{27B43F5D-0E0A-7B45-AE53-3F86B450A01E}"/>
          </ac:spMkLst>
        </pc:spChg>
      </pc:sldChg>
      <pc:sldChg chg="modSp">
        <pc:chgData name="Ashley DeWitt" userId="S::adewitt@sffcfoundation.org::1206c160-009f-4d23-8076-031e756c6dba" providerId="AD" clId="Web-{08FB201A-2827-6B70-AB28-F408F9E1A8E3}" dt="2020-06-15T14:32:17.427" v="21" actId="14100"/>
        <pc:sldMkLst>
          <pc:docMk/>
          <pc:sldMk cId="512823343" sldId="278"/>
        </pc:sldMkLst>
        <pc:spChg chg="mod">
          <ac:chgData name="Ashley DeWitt" userId="S::adewitt@sffcfoundation.org::1206c160-009f-4d23-8076-031e756c6dba" providerId="AD" clId="Web-{08FB201A-2827-6B70-AB28-F408F9E1A8E3}" dt="2020-06-15T14:32:17.427" v="21" actId="14100"/>
          <ac:spMkLst>
            <pc:docMk/>
            <pc:sldMk cId="512823343" sldId="278"/>
            <ac:spMk id="3" creationId="{CFEF89B2-45FB-D24C-9371-AE53F879F487}"/>
          </ac:spMkLst>
        </pc:spChg>
      </pc:sldChg>
      <pc:sldChg chg="modSp">
        <pc:chgData name="Ashley DeWitt" userId="S::adewitt@sffcfoundation.org::1206c160-009f-4d23-8076-031e756c6dba" providerId="AD" clId="Web-{08FB201A-2827-6B70-AB28-F408F9E1A8E3}" dt="2020-06-15T14:33:14.867" v="39" actId="20577"/>
        <pc:sldMkLst>
          <pc:docMk/>
          <pc:sldMk cId="992912729" sldId="282"/>
        </pc:sldMkLst>
        <pc:spChg chg="mod">
          <ac:chgData name="Ashley DeWitt" userId="S::adewitt@sffcfoundation.org::1206c160-009f-4d23-8076-031e756c6dba" providerId="AD" clId="Web-{08FB201A-2827-6B70-AB28-F408F9E1A8E3}" dt="2020-06-15T14:33:14.867" v="39" actId="20577"/>
          <ac:spMkLst>
            <pc:docMk/>
            <pc:sldMk cId="992912729" sldId="282"/>
            <ac:spMk id="3" creationId="{2450B2FB-11AB-422F-ACB4-757A1871DF5A}"/>
          </ac:spMkLst>
        </pc:spChg>
      </pc:sldChg>
    </pc:docChg>
  </pc:docChgLst>
  <pc:docChgLst>
    <pc:chgData name="Jackie Downs" userId="S::jdowns@sffcfoundation.org::750fbc34-7e05-427c-89e6-fc2cdb816eca" providerId="AD" clId="Web-{3041AA93-09D4-103C-DB77-379A38AB81D6}"/>
    <pc:docChg chg="modSld">
      <pc:chgData name="Jackie Downs" userId="S::jdowns@sffcfoundation.org::750fbc34-7e05-427c-89e6-fc2cdb816eca" providerId="AD" clId="Web-{3041AA93-09D4-103C-DB77-379A38AB81D6}" dt="2021-05-14T13:14:22.912" v="5" actId="1076"/>
      <pc:docMkLst>
        <pc:docMk/>
      </pc:docMkLst>
      <pc:sldChg chg="addSp modSp">
        <pc:chgData name="Jackie Downs" userId="S::jdowns@sffcfoundation.org::750fbc34-7e05-427c-89e6-fc2cdb816eca" providerId="AD" clId="Web-{3041AA93-09D4-103C-DB77-379A38AB81D6}" dt="2021-05-14T13:14:22.912" v="5" actId="1076"/>
        <pc:sldMkLst>
          <pc:docMk/>
          <pc:sldMk cId="638758829" sldId="256"/>
        </pc:sldMkLst>
        <pc:spChg chg="add mod">
          <ac:chgData name="Jackie Downs" userId="S::jdowns@sffcfoundation.org::750fbc34-7e05-427c-89e6-fc2cdb816eca" providerId="AD" clId="Web-{3041AA93-09D4-103C-DB77-379A38AB81D6}" dt="2021-05-14T13:14:22.912" v="5" actId="1076"/>
          <ac:spMkLst>
            <pc:docMk/>
            <pc:sldMk cId="638758829" sldId="256"/>
            <ac:spMk id="3" creationId="{F50FAA9A-90EA-47C3-8934-97A0D3C9CC93}"/>
          </ac:spMkLst>
        </pc:spChg>
      </pc:sldChg>
    </pc:docChg>
  </pc:docChgLst>
  <pc:docChgLst>
    <pc:chgData name="Ashley DeWitt" userId="S::adewitt@sffcfoundation.org::1206c160-009f-4d23-8076-031e756c6dba" providerId="AD" clId="Web-{5852EF0E-7A27-05FF-E524-5E0982FBA943}"/>
    <pc:docChg chg="modSld">
      <pc:chgData name="Ashley DeWitt" userId="S::adewitt@sffcfoundation.org::1206c160-009f-4d23-8076-031e756c6dba" providerId="AD" clId="Web-{5852EF0E-7A27-05FF-E524-5E0982FBA943}" dt="2020-06-22T15:49:19.212" v="86" actId="20577"/>
      <pc:docMkLst>
        <pc:docMk/>
      </pc:docMkLst>
      <pc:sldChg chg="addSp modSp">
        <pc:chgData name="Ashley DeWitt" userId="S::adewitt@sffcfoundation.org::1206c160-009f-4d23-8076-031e756c6dba" providerId="AD" clId="Web-{5852EF0E-7A27-05FF-E524-5E0982FBA943}" dt="2020-06-22T15:49:18.259" v="84" actId="20577"/>
        <pc:sldMkLst>
          <pc:docMk/>
          <pc:sldMk cId="1160822397" sldId="276"/>
        </pc:sldMkLst>
        <pc:spChg chg="mod">
          <ac:chgData name="Ashley DeWitt" userId="S::adewitt@sffcfoundation.org::1206c160-009f-4d23-8076-031e756c6dba" providerId="AD" clId="Web-{5852EF0E-7A27-05FF-E524-5E0982FBA943}" dt="2020-06-22T15:49:18.259" v="84" actId="20577"/>
          <ac:spMkLst>
            <pc:docMk/>
            <pc:sldMk cId="1160822397" sldId="276"/>
            <ac:spMk id="3" creationId="{86103D7C-D7F1-074F-8E44-74523BD1BAEC}"/>
          </ac:spMkLst>
        </pc:spChg>
        <pc:picChg chg="add mod">
          <ac:chgData name="Ashley DeWitt" userId="S::adewitt@sffcfoundation.org::1206c160-009f-4d23-8076-031e756c6dba" providerId="AD" clId="Web-{5852EF0E-7A27-05FF-E524-5E0982FBA943}" dt="2020-06-22T15:49:14.571" v="83" actId="1076"/>
          <ac:picMkLst>
            <pc:docMk/>
            <pc:sldMk cId="1160822397" sldId="276"/>
            <ac:picMk id="5" creationId="{5027BDF1-A3E5-4B8D-A872-5471688EF880}"/>
          </ac:picMkLst>
        </pc:picChg>
      </pc:sldChg>
    </pc:docChg>
  </pc:docChgLst>
  <pc:docChgLst>
    <pc:chgData name="Ashley DeWitt" userId="S::adewitt@sffcfoundation.org::1206c160-009f-4d23-8076-031e756c6dba" providerId="AD" clId="Web-{DEE3FE11-2F9C-DF25-67F1-86E3817DE3A0}"/>
    <pc:docChg chg="modSld">
      <pc:chgData name="Ashley DeWitt" userId="S::adewitt@sffcfoundation.org::1206c160-009f-4d23-8076-031e756c6dba" providerId="AD" clId="Web-{DEE3FE11-2F9C-DF25-67F1-86E3817DE3A0}" dt="2020-06-10T15:06:30.895" v="54" actId="20577"/>
      <pc:docMkLst>
        <pc:docMk/>
      </pc:docMkLst>
      <pc:sldChg chg="modSp">
        <pc:chgData name="Ashley DeWitt" userId="S::adewitt@sffcfoundation.org::1206c160-009f-4d23-8076-031e756c6dba" providerId="AD" clId="Web-{DEE3FE11-2F9C-DF25-67F1-86E3817DE3A0}" dt="2020-06-10T15:06:29.816" v="52" actId="20577"/>
        <pc:sldMkLst>
          <pc:docMk/>
          <pc:sldMk cId="209501287" sldId="274"/>
        </pc:sldMkLst>
        <pc:spChg chg="mod">
          <ac:chgData name="Ashley DeWitt" userId="S::adewitt@sffcfoundation.org::1206c160-009f-4d23-8076-031e756c6dba" providerId="AD" clId="Web-{DEE3FE11-2F9C-DF25-67F1-86E3817DE3A0}" dt="2020-06-10T15:06:29.816" v="52" actId="20577"/>
          <ac:spMkLst>
            <pc:docMk/>
            <pc:sldMk cId="209501287" sldId="274"/>
            <ac:spMk id="3" creationId="{26B4876E-1857-0D42-8529-C2EB0BDF6BAF}"/>
          </ac:spMkLst>
        </pc:spChg>
      </pc:sldChg>
    </pc:docChg>
  </pc:docChgLst>
  <pc:docChgLst>
    <pc:chgData name="Ashley DeWitt" userId="S::adewitt@sffcfoundation.org::1206c160-009f-4d23-8076-031e756c6dba" providerId="AD" clId="Web-{1C75820E-D7E6-8AB2-1F4F-58989B4DF281}"/>
    <pc:docChg chg="modSld">
      <pc:chgData name="Ashley DeWitt" userId="S::adewitt@sffcfoundation.org::1206c160-009f-4d23-8076-031e756c6dba" providerId="AD" clId="Web-{1C75820E-D7E6-8AB2-1F4F-58989B4DF281}" dt="2020-05-15T16:23:26.874" v="44" actId="14100"/>
      <pc:docMkLst>
        <pc:docMk/>
      </pc:docMkLst>
      <pc:sldChg chg="modSp">
        <pc:chgData name="Ashley DeWitt" userId="S::adewitt@sffcfoundation.org::1206c160-009f-4d23-8076-031e756c6dba" providerId="AD" clId="Web-{1C75820E-D7E6-8AB2-1F4F-58989B4DF281}" dt="2020-05-15T16:22:49.733" v="20" actId="20577"/>
        <pc:sldMkLst>
          <pc:docMk/>
          <pc:sldMk cId="512823343" sldId="278"/>
        </pc:sldMkLst>
        <pc:spChg chg="mod">
          <ac:chgData name="Ashley DeWitt" userId="S::adewitt@sffcfoundation.org::1206c160-009f-4d23-8076-031e756c6dba" providerId="AD" clId="Web-{1C75820E-D7E6-8AB2-1F4F-58989B4DF281}" dt="2020-05-15T16:22:49.733" v="20" actId="20577"/>
          <ac:spMkLst>
            <pc:docMk/>
            <pc:sldMk cId="512823343" sldId="278"/>
            <ac:spMk id="3" creationId="{CFEF89B2-45FB-D24C-9371-AE53F879F487}"/>
          </ac:spMkLst>
        </pc:spChg>
      </pc:sldChg>
      <pc:sldChg chg="modSp">
        <pc:chgData name="Ashley DeWitt" userId="S::adewitt@sffcfoundation.org::1206c160-009f-4d23-8076-031e756c6dba" providerId="AD" clId="Web-{1C75820E-D7E6-8AB2-1F4F-58989B4DF281}" dt="2020-05-15T16:23:26.874" v="44" actId="14100"/>
        <pc:sldMkLst>
          <pc:docMk/>
          <pc:sldMk cId="992912729" sldId="282"/>
        </pc:sldMkLst>
        <pc:spChg chg="mod">
          <ac:chgData name="Ashley DeWitt" userId="S::adewitt@sffcfoundation.org::1206c160-009f-4d23-8076-031e756c6dba" providerId="AD" clId="Web-{1C75820E-D7E6-8AB2-1F4F-58989B4DF281}" dt="2020-05-15T16:23:26.874" v="44" actId="14100"/>
          <ac:spMkLst>
            <pc:docMk/>
            <pc:sldMk cId="992912729" sldId="282"/>
            <ac:spMk id="3" creationId="{2450B2FB-11AB-422F-ACB4-757A1871DF5A}"/>
          </ac:spMkLst>
        </pc:spChg>
      </pc:sldChg>
    </pc:docChg>
  </pc:docChgLst>
  <pc:docChgLst>
    <pc:chgData name="Ashley DeWitt" userId="S::adewitt@sffcfoundation.org::1206c160-009f-4d23-8076-031e756c6dba" providerId="AD" clId="Web-{14D73D40-95A6-F939-CC0E-48838A197720}"/>
    <pc:docChg chg="addSld">
      <pc:chgData name="Ashley DeWitt" userId="S::adewitt@sffcfoundation.org::1206c160-009f-4d23-8076-031e756c6dba" providerId="AD" clId="Web-{14D73D40-95A6-F939-CC0E-48838A197720}" dt="2020-07-14T20:59:43.781" v="0"/>
      <pc:docMkLst>
        <pc:docMk/>
      </pc:docMkLst>
      <pc:sldChg chg="add">
        <pc:chgData name="Ashley DeWitt" userId="S::adewitt@sffcfoundation.org::1206c160-009f-4d23-8076-031e756c6dba" providerId="AD" clId="Web-{14D73D40-95A6-F939-CC0E-48838A197720}" dt="2020-07-14T20:59:43.781" v="0"/>
        <pc:sldMkLst>
          <pc:docMk/>
          <pc:sldMk cId="4218784918" sldId="283"/>
        </pc:sldMkLst>
      </pc:sldChg>
    </pc:docChg>
  </pc:docChgLst>
  <pc:docChgLst>
    <pc:chgData name="Ashley DeWitt" userId="S::adewitt@sffcfoundation.org::1206c160-009f-4d23-8076-031e756c6dba" providerId="AD" clId="Web-{82EA7BF1-1536-54C6-91DC-E5E3C89DD8C9}"/>
    <pc:docChg chg="modSld sldOrd">
      <pc:chgData name="Ashley DeWitt" userId="S::adewitt@sffcfoundation.org::1206c160-009f-4d23-8076-031e756c6dba" providerId="AD" clId="Web-{82EA7BF1-1536-54C6-91DC-E5E3C89DD8C9}" dt="2020-05-08T17:00:19.744" v="168"/>
      <pc:docMkLst>
        <pc:docMk/>
      </pc:docMkLst>
      <pc:sldChg chg="modSp">
        <pc:chgData name="Ashley DeWitt" userId="S::adewitt@sffcfoundation.org::1206c160-009f-4d23-8076-031e756c6dba" providerId="AD" clId="Web-{82EA7BF1-1536-54C6-91DC-E5E3C89DD8C9}" dt="2020-05-08T16:57:55.070" v="43" actId="20577"/>
        <pc:sldMkLst>
          <pc:docMk/>
          <pc:sldMk cId="1163651381" sldId="273"/>
        </pc:sldMkLst>
        <pc:spChg chg="mod">
          <ac:chgData name="Ashley DeWitt" userId="S::adewitt@sffcfoundation.org::1206c160-009f-4d23-8076-031e756c6dba" providerId="AD" clId="Web-{82EA7BF1-1536-54C6-91DC-E5E3C89DD8C9}" dt="2020-05-08T16:57:55.070" v="43" actId="20577"/>
          <ac:spMkLst>
            <pc:docMk/>
            <pc:sldMk cId="1163651381" sldId="273"/>
            <ac:spMk id="3" creationId="{9443E216-C5E9-C64A-83EE-7634CE22F736}"/>
          </ac:spMkLst>
        </pc:spChg>
      </pc:sldChg>
      <pc:sldChg chg="modSp delCm">
        <pc:chgData name="Ashley DeWitt" userId="S::adewitt@sffcfoundation.org::1206c160-009f-4d23-8076-031e756c6dba" providerId="AD" clId="Web-{82EA7BF1-1536-54C6-91DC-E5E3C89DD8C9}" dt="2020-05-08T16:58:46.789" v="58" actId="14100"/>
        <pc:sldMkLst>
          <pc:docMk/>
          <pc:sldMk cId="1648714464" sldId="277"/>
        </pc:sldMkLst>
        <pc:spChg chg="mod">
          <ac:chgData name="Ashley DeWitt" userId="S::adewitt@sffcfoundation.org::1206c160-009f-4d23-8076-031e756c6dba" providerId="AD" clId="Web-{82EA7BF1-1536-54C6-91DC-E5E3C89DD8C9}" dt="2020-05-08T16:58:46.789" v="58" actId="14100"/>
          <ac:spMkLst>
            <pc:docMk/>
            <pc:sldMk cId="1648714464" sldId="277"/>
            <ac:spMk id="3" creationId="{27B43F5D-0E0A-7B45-AE53-3F86B450A01E}"/>
          </ac:spMkLst>
        </pc:spChg>
      </pc:sldChg>
      <pc:sldChg chg="modSp">
        <pc:chgData name="Ashley DeWitt" userId="S::adewitt@sffcfoundation.org::1206c160-009f-4d23-8076-031e756c6dba" providerId="AD" clId="Web-{82EA7BF1-1536-54C6-91DC-E5E3C89DD8C9}" dt="2020-05-08T16:59:59.353" v="165" actId="20577"/>
        <pc:sldMkLst>
          <pc:docMk/>
          <pc:sldMk cId="512823343" sldId="278"/>
        </pc:sldMkLst>
        <pc:spChg chg="mod">
          <ac:chgData name="Ashley DeWitt" userId="S::adewitt@sffcfoundation.org::1206c160-009f-4d23-8076-031e756c6dba" providerId="AD" clId="Web-{82EA7BF1-1536-54C6-91DC-E5E3C89DD8C9}" dt="2020-05-08T16:59:59.353" v="165" actId="20577"/>
          <ac:spMkLst>
            <pc:docMk/>
            <pc:sldMk cId="512823343" sldId="278"/>
            <ac:spMk id="3" creationId="{CFEF89B2-45FB-D24C-9371-AE53F879F487}"/>
          </ac:spMkLst>
        </pc:spChg>
      </pc:sldChg>
      <pc:sldChg chg="delCm">
        <pc:chgData name="Ashley DeWitt" userId="S::adewitt@sffcfoundation.org::1206c160-009f-4d23-8076-031e756c6dba" providerId="AD" clId="Web-{82EA7BF1-1536-54C6-91DC-E5E3C89DD8C9}" dt="2020-05-08T17:00:19.744" v="168"/>
        <pc:sldMkLst>
          <pc:docMk/>
          <pc:sldMk cId="992912729" sldId="282"/>
        </pc:sldMkLst>
      </pc:sldChg>
      <pc:sldChg chg="modSp ord">
        <pc:chgData name="Ashley DeWitt" userId="S::adewitt@sffcfoundation.org::1206c160-009f-4d23-8076-031e756c6dba" providerId="AD" clId="Web-{82EA7BF1-1536-54C6-91DC-E5E3C89DD8C9}" dt="2020-05-08T16:57:35.194" v="14" actId="20577"/>
        <pc:sldMkLst>
          <pc:docMk/>
          <pc:sldMk cId="2925425988" sldId="283"/>
        </pc:sldMkLst>
        <pc:spChg chg="mod">
          <ac:chgData name="Ashley DeWitt" userId="S::adewitt@sffcfoundation.org::1206c160-009f-4d23-8076-031e756c6dba" providerId="AD" clId="Web-{82EA7BF1-1536-54C6-91DC-E5E3C89DD8C9}" dt="2020-05-08T16:57:21.382" v="1" actId="20577"/>
          <ac:spMkLst>
            <pc:docMk/>
            <pc:sldMk cId="2925425988" sldId="283"/>
            <ac:spMk id="2" creationId="{FB1E3EAE-F652-4CA7-AE04-082581D7694D}"/>
          </ac:spMkLst>
        </pc:spChg>
        <pc:spChg chg="mod">
          <ac:chgData name="Ashley DeWitt" userId="S::adewitt@sffcfoundation.org::1206c160-009f-4d23-8076-031e756c6dba" providerId="AD" clId="Web-{82EA7BF1-1536-54C6-91DC-E5E3C89DD8C9}" dt="2020-05-08T16:57:35.194" v="14" actId="20577"/>
          <ac:spMkLst>
            <pc:docMk/>
            <pc:sldMk cId="2925425988" sldId="283"/>
            <ac:spMk id="3" creationId="{B7AF29F4-561A-42A4-8FF7-B5F3E1FF7179}"/>
          </ac:spMkLst>
        </pc:spChg>
      </pc:sldChg>
    </pc:docChg>
  </pc:docChgLst>
  <pc:docChgLst>
    <pc:chgData name="Ashley Beisiegel" userId="S::adewitt@sffcfoundation.org::1206c160-009f-4d23-8076-031e756c6dba" providerId="AD" clId="Web-{354CA89C-8113-4D96-2822-CC7339228756}"/>
    <pc:docChg chg="modSld">
      <pc:chgData name="Ashley Beisiegel" userId="S::adewitt@sffcfoundation.org::1206c160-009f-4d23-8076-031e756c6dba" providerId="AD" clId="Web-{354CA89C-8113-4D96-2822-CC7339228756}" dt="2021-06-03T14:05:00.409" v="37" actId="20577"/>
      <pc:docMkLst>
        <pc:docMk/>
      </pc:docMkLst>
      <pc:sldChg chg="modSp">
        <pc:chgData name="Ashley Beisiegel" userId="S::adewitt@sffcfoundation.org::1206c160-009f-4d23-8076-031e756c6dba" providerId="AD" clId="Web-{354CA89C-8113-4D96-2822-CC7339228756}" dt="2021-06-03T14:05:00.409" v="37" actId="20577"/>
        <pc:sldMkLst>
          <pc:docMk/>
          <pc:sldMk cId="2460173468" sldId="306"/>
        </pc:sldMkLst>
        <pc:spChg chg="mod">
          <ac:chgData name="Ashley Beisiegel" userId="S::adewitt@sffcfoundation.org::1206c160-009f-4d23-8076-031e756c6dba" providerId="AD" clId="Web-{354CA89C-8113-4D96-2822-CC7339228756}" dt="2021-06-03T13:53:51.702" v="13" actId="20577"/>
          <ac:spMkLst>
            <pc:docMk/>
            <pc:sldMk cId="2460173468" sldId="306"/>
            <ac:spMk id="2" creationId="{E85641C5-32B5-4850-BE8B-B4B4235316FC}"/>
          </ac:spMkLst>
        </pc:spChg>
        <pc:spChg chg="mod">
          <ac:chgData name="Ashley Beisiegel" userId="S::adewitt@sffcfoundation.org::1206c160-009f-4d23-8076-031e756c6dba" providerId="AD" clId="Web-{354CA89C-8113-4D96-2822-CC7339228756}" dt="2021-06-03T14:05:00.409" v="37" actId="20577"/>
          <ac:spMkLst>
            <pc:docMk/>
            <pc:sldMk cId="2460173468" sldId="306"/>
            <ac:spMk id="3" creationId="{E5664562-ABEA-4AF2-B587-D81954083049}"/>
          </ac:spMkLst>
        </pc:spChg>
      </pc:sldChg>
    </pc:docChg>
  </pc:docChgLst>
  <pc:docChgLst>
    <pc:chgData name="Ashley DeWitt" userId="S::adewitt@sffcfoundation.org::1206c160-009f-4d23-8076-031e756c6dba" providerId="AD" clId="Web-{35F698B8-A088-DB17-BCAE-2A75D58ACC57}"/>
    <pc:docChg chg="addSld delSld">
      <pc:chgData name="Ashley DeWitt" userId="S::adewitt@sffcfoundation.org::1206c160-009f-4d23-8076-031e756c6dba" providerId="AD" clId="Web-{35F698B8-A088-DB17-BCAE-2A75D58ACC57}" dt="2020-07-14T21:51:32.855" v="1"/>
      <pc:docMkLst>
        <pc:docMk/>
      </pc:docMkLst>
      <pc:sldChg chg="add">
        <pc:chgData name="Ashley DeWitt" userId="S::adewitt@sffcfoundation.org::1206c160-009f-4d23-8076-031e756c6dba" providerId="AD" clId="Web-{35F698B8-A088-DB17-BCAE-2A75D58ACC57}" dt="2020-07-14T21:51:32.855" v="1"/>
        <pc:sldMkLst>
          <pc:docMk/>
          <pc:sldMk cId="2108420039" sldId="283"/>
        </pc:sldMkLst>
      </pc:sldChg>
      <pc:sldChg chg="del">
        <pc:chgData name="Ashley DeWitt" userId="S::adewitt@sffcfoundation.org::1206c160-009f-4d23-8076-031e756c6dba" providerId="AD" clId="Web-{35F698B8-A088-DB17-BCAE-2A75D58ACC57}" dt="2020-07-14T21:51:28.980" v="0"/>
        <pc:sldMkLst>
          <pc:docMk/>
          <pc:sldMk cId="4218784918" sldId="283"/>
        </pc:sldMkLst>
      </pc:sldChg>
    </pc:docChg>
  </pc:docChgLst>
  <pc:docChgLst>
    <pc:chgData clId="Web-{B467627F-AD3B-4779-A193-00ADB282784C}"/>
    <pc:docChg chg="modSld">
      <pc:chgData name="" userId="" providerId="" clId="Web-{B467627F-AD3B-4779-A193-00ADB282784C}" dt="2021-06-01T15:10:53.913" v="3"/>
      <pc:docMkLst>
        <pc:docMk/>
      </pc:docMkLst>
      <pc:sldChg chg="delSp modNotes">
        <pc:chgData name="" userId="" providerId="" clId="Web-{B467627F-AD3B-4779-A193-00ADB282784C}" dt="2021-06-01T15:10:53.913" v="3"/>
        <pc:sldMkLst>
          <pc:docMk/>
          <pc:sldMk cId="638758829" sldId="256"/>
        </pc:sldMkLst>
        <pc:spChg chg="del">
          <ac:chgData name="" userId="" providerId="" clId="Web-{B467627F-AD3B-4779-A193-00ADB282784C}" dt="2021-06-01T15:10:50.694" v="0"/>
          <ac:spMkLst>
            <pc:docMk/>
            <pc:sldMk cId="638758829" sldId="256"/>
            <ac:spMk id="3" creationId="{F50FAA9A-90EA-47C3-8934-97A0D3C9CC93}"/>
          </ac:spMkLst>
        </pc:spChg>
      </pc:sldChg>
    </pc:docChg>
  </pc:docChgLst>
  <pc:docChgLst>
    <pc:chgData name="Ashley Beisiegel" userId="S::adewitt@sffcfoundation.org::1206c160-009f-4d23-8076-031e756c6dba" providerId="AD" clId="Web-{B9460836-90D1-8DFB-56C9-3661A1D278B6}"/>
    <pc:docChg chg="modSld">
      <pc:chgData name="Ashley Beisiegel" userId="S::adewitt@sffcfoundation.org::1206c160-009f-4d23-8076-031e756c6dba" providerId="AD" clId="Web-{B9460836-90D1-8DFB-56C9-3661A1D278B6}" dt="2020-12-01T20:49:08.694" v="81" actId="20577"/>
      <pc:docMkLst>
        <pc:docMk/>
      </pc:docMkLst>
      <pc:sldChg chg="addSp delSp modSp">
        <pc:chgData name="Ashley Beisiegel" userId="S::adewitt@sffcfoundation.org::1206c160-009f-4d23-8076-031e756c6dba" providerId="AD" clId="Web-{B9460836-90D1-8DFB-56C9-3661A1D278B6}" dt="2020-12-01T20:39:02.082" v="20" actId="1076"/>
        <pc:sldMkLst>
          <pc:docMk/>
          <pc:sldMk cId="638758829" sldId="256"/>
        </pc:sldMkLst>
        <pc:spChg chg="mod">
          <ac:chgData name="Ashley Beisiegel" userId="S::adewitt@sffcfoundation.org::1206c160-009f-4d23-8076-031e756c6dba" providerId="AD" clId="Web-{B9460836-90D1-8DFB-56C9-3661A1D278B6}" dt="2020-12-01T20:39:02.082" v="20" actId="1076"/>
          <ac:spMkLst>
            <pc:docMk/>
            <pc:sldMk cId="638758829" sldId="256"/>
            <ac:spMk id="2" creationId="{C070D5FD-4E1A-5347-B428-42884AD3211A}"/>
          </ac:spMkLst>
        </pc:spChg>
        <pc:spChg chg="del">
          <ac:chgData name="Ashley Beisiegel" userId="S::adewitt@sffcfoundation.org::1206c160-009f-4d23-8076-031e756c6dba" providerId="AD" clId="Web-{B9460836-90D1-8DFB-56C9-3661A1D278B6}" dt="2020-12-01T20:31:51.159" v="8"/>
          <ac:spMkLst>
            <pc:docMk/>
            <pc:sldMk cId="638758829" sldId="256"/>
            <ac:spMk id="3" creationId="{8AE81EA1-9856-494D-9F09-87AF5441B45B}"/>
          </ac:spMkLst>
        </pc:spChg>
        <pc:spChg chg="add del mod">
          <ac:chgData name="Ashley Beisiegel" userId="S::adewitt@sffcfoundation.org::1206c160-009f-4d23-8076-031e756c6dba" providerId="AD" clId="Web-{B9460836-90D1-8DFB-56C9-3661A1D278B6}" dt="2020-12-01T20:34:10.519" v="11"/>
          <ac:spMkLst>
            <pc:docMk/>
            <pc:sldMk cId="638758829" sldId="256"/>
            <ac:spMk id="6" creationId="{AAB308EA-DDEC-49E2-858A-98CCB3FE4D63}"/>
          </ac:spMkLst>
        </pc:spChg>
        <pc:picChg chg="mod">
          <ac:chgData name="Ashley Beisiegel" userId="S::adewitt@sffcfoundation.org::1206c160-009f-4d23-8076-031e756c6dba" providerId="AD" clId="Web-{B9460836-90D1-8DFB-56C9-3661A1D278B6}" dt="2020-12-01T20:37:05.020" v="16" actId="1076"/>
          <ac:picMkLst>
            <pc:docMk/>
            <pc:sldMk cId="638758829" sldId="256"/>
            <ac:picMk id="4" creationId="{732F662B-4481-4DE4-A9ED-AC7BF7D4ECC2}"/>
          </ac:picMkLst>
        </pc:picChg>
      </pc:sldChg>
      <pc:sldChg chg="modSp">
        <pc:chgData name="Ashley Beisiegel" userId="S::adewitt@sffcfoundation.org::1206c160-009f-4d23-8076-031e756c6dba" providerId="AD" clId="Web-{B9460836-90D1-8DFB-56C9-3661A1D278B6}" dt="2020-12-01T20:49:07.209" v="79" actId="20577"/>
        <pc:sldMkLst>
          <pc:docMk/>
          <pc:sldMk cId="1163651381" sldId="273"/>
        </pc:sldMkLst>
        <pc:spChg chg="mod">
          <ac:chgData name="Ashley Beisiegel" userId="S::adewitt@sffcfoundation.org::1206c160-009f-4d23-8076-031e756c6dba" providerId="AD" clId="Web-{B9460836-90D1-8DFB-56C9-3661A1D278B6}" dt="2020-12-01T20:49:07.209" v="79" actId="20577"/>
          <ac:spMkLst>
            <pc:docMk/>
            <pc:sldMk cId="1163651381" sldId="273"/>
            <ac:spMk id="2" creationId="{6C6D8A1B-48FC-2741-BCEE-21BC8FF7626D}"/>
          </ac:spMkLst>
        </pc:spChg>
      </pc:sldChg>
      <pc:sldChg chg="modSp">
        <pc:chgData name="Ashley Beisiegel" userId="S::adewitt@sffcfoundation.org::1206c160-009f-4d23-8076-031e756c6dba" providerId="AD" clId="Web-{B9460836-90D1-8DFB-56C9-3661A1D278B6}" dt="2020-12-01T20:46:37.334" v="30" actId="14100"/>
        <pc:sldMkLst>
          <pc:docMk/>
          <pc:sldMk cId="1160822397" sldId="276"/>
        </pc:sldMkLst>
        <pc:spChg chg="mod">
          <ac:chgData name="Ashley Beisiegel" userId="S::adewitt@sffcfoundation.org::1206c160-009f-4d23-8076-031e756c6dba" providerId="AD" clId="Web-{B9460836-90D1-8DFB-56C9-3661A1D278B6}" dt="2020-12-01T20:46:37.334" v="30" actId="14100"/>
          <ac:spMkLst>
            <pc:docMk/>
            <pc:sldMk cId="1160822397" sldId="276"/>
            <ac:spMk id="3" creationId="{86103D7C-D7F1-074F-8E44-74523BD1BAEC}"/>
          </ac:spMkLst>
        </pc:spChg>
      </pc:sldChg>
      <pc:sldChg chg="modSp">
        <pc:chgData name="Ashley Beisiegel" userId="S::adewitt@sffcfoundation.org::1206c160-009f-4d23-8076-031e756c6dba" providerId="AD" clId="Web-{B9460836-90D1-8DFB-56C9-3661A1D278B6}" dt="2020-12-01T20:47:45.287" v="70" actId="20577"/>
        <pc:sldMkLst>
          <pc:docMk/>
          <pc:sldMk cId="992912729" sldId="282"/>
        </pc:sldMkLst>
        <pc:spChg chg="mod">
          <ac:chgData name="Ashley Beisiegel" userId="S::adewitt@sffcfoundation.org::1206c160-009f-4d23-8076-031e756c6dba" providerId="AD" clId="Web-{B9460836-90D1-8DFB-56C9-3661A1D278B6}" dt="2020-12-01T20:47:45.287" v="70" actId="20577"/>
          <ac:spMkLst>
            <pc:docMk/>
            <pc:sldMk cId="992912729" sldId="282"/>
            <ac:spMk id="3" creationId="{2450B2FB-11AB-422F-ACB4-757A1871DF5A}"/>
          </ac:spMkLst>
        </pc:spChg>
      </pc:sldChg>
      <pc:sldChg chg="modSp">
        <pc:chgData name="Ashley Beisiegel" userId="S::adewitt@sffcfoundation.org::1206c160-009f-4d23-8076-031e756c6dba" providerId="AD" clId="Web-{B9460836-90D1-8DFB-56C9-3661A1D278B6}" dt="2020-12-01T20:30:53.096" v="4" actId="20577"/>
        <pc:sldMkLst>
          <pc:docMk/>
          <pc:sldMk cId="2108420039" sldId="283"/>
        </pc:sldMkLst>
        <pc:spChg chg="mod">
          <ac:chgData name="Ashley Beisiegel" userId="S::adewitt@sffcfoundation.org::1206c160-009f-4d23-8076-031e756c6dba" providerId="AD" clId="Web-{B9460836-90D1-8DFB-56C9-3661A1D278B6}" dt="2020-12-01T20:30:48.815" v="2" actId="20577"/>
          <ac:spMkLst>
            <pc:docMk/>
            <pc:sldMk cId="2108420039" sldId="283"/>
            <ac:spMk id="2" creationId="{448F78D9-80C7-4312-992B-8070CC64C90D}"/>
          </ac:spMkLst>
        </pc:spChg>
        <pc:spChg chg="mod">
          <ac:chgData name="Ashley Beisiegel" userId="S::adewitt@sffcfoundation.org::1206c160-009f-4d23-8076-031e756c6dba" providerId="AD" clId="Web-{B9460836-90D1-8DFB-56C9-3661A1D278B6}" dt="2020-12-01T20:30:53.096" v="4" actId="20577"/>
          <ac:spMkLst>
            <pc:docMk/>
            <pc:sldMk cId="2108420039" sldId="283"/>
            <ac:spMk id="3" creationId="{AE6A51BE-0275-4851-B413-6B7845FCD063}"/>
          </ac:spMkLst>
        </pc:spChg>
      </pc:sldChg>
    </pc:docChg>
  </pc:docChgLst>
  <pc:docChgLst>
    <pc:chgData name="Ashley DeWitt" userId="S::adewitt@sffcfoundation.org::1206c160-009f-4d23-8076-031e756c6dba" providerId="AD" clId="Web-{129D57E0-CE21-57BB-EB1F-2D54ECB50B3D}"/>
    <pc:docChg chg="modSld">
      <pc:chgData name="Ashley DeWitt" userId="S::adewitt@sffcfoundation.org::1206c160-009f-4d23-8076-031e756c6dba" providerId="AD" clId="Web-{129D57E0-CE21-57BB-EB1F-2D54ECB50B3D}" dt="2020-06-22T19:12:45.154" v="5" actId="20577"/>
      <pc:docMkLst>
        <pc:docMk/>
      </pc:docMkLst>
      <pc:sldChg chg="modSp">
        <pc:chgData name="Ashley DeWitt" userId="S::adewitt@sffcfoundation.org::1206c160-009f-4d23-8076-031e756c6dba" providerId="AD" clId="Web-{129D57E0-CE21-57BB-EB1F-2D54ECB50B3D}" dt="2020-06-22T19:12:45.154" v="4" actId="20577"/>
        <pc:sldMkLst>
          <pc:docMk/>
          <pc:sldMk cId="631274457" sldId="264"/>
        </pc:sldMkLst>
        <pc:spChg chg="mod">
          <ac:chgData name="Ashley DeWitt" userId="S::adewitt@sffcfoundation.org::1206c160-009f-4d23-8076-031e756c6dba" providerId="AD" clId="Web-{129D57E0-CE21-57BB-EB1F-2D54ECB50B3D}" dt="2020-06-22T19:12:45.154" v="4" actId="20577"/>
          <ac:spMkLst>
            <pc:docMk/>
            <pc:sldMk cId="631274457" sldId="264"/>
            <ac:spMk id="3" creationId="{3CD921BB-5EAF-2844-9E05-479AC4B618A7}"/>
          </ac:spMkLst>
        </pc:spChg>
      </pc:sldChg>
    </pc:docChg>
  </pc:docChgLst>
  <pc:docChgLst>
    <pc:chgData name="Ashley Beisiegel" userId="S::adewitt@sffcfoundation.org::1206c160-009f-4d23-8076-031e756c6dba" providerId="AD" clId="Web-{38D44115-AF36-E7FA-D35F-AE839A5558D2}"/>
    <pc:docChg chg="delSld modSld">
      <pc:chgData name="Ashley Beisiegel" userId="S::adewitt@sffcfoundation.org::1206c160-009f-4d23-8076-031e756c6dba" providerId="AD" clId="Web-{38D44115-AF36-E7FA-D35F-AE839A5558D2}" dt="2021-06-23T18:18:43.204" v="1"/>
      <pc:docMkLst>
        <pc:docMk/>
      </pc:docMkLst>
      <pc:sldChg chg="del">
        <pc:chgData name="Ashley Beisiegel" userId="S::adewitt@sffcfoundation.org::1206c160-009f-4d23-8076-031e756c6dba" providerId="AD" clId="Web-{38D44115-AF36-E7FA-D35F-AE839A5558D2}" dt="2021-06-23T18:18:26.860" v="0"/>
        <pc:sldMkLst>
          <pc:docMk/>
          <pc:sldMk cId="787876772" sldId="257"/>
        </pc:sldMkLst>
      </pc:sldChg>
      <pc:sldChg chg="addSp delSp modSp">
        <pc:chgData name="Ashley Beisiegel" userId="S::adewitt@sffcfoundation.org::1206c160-009f-4d23-8076-031e756c6dba" providerId="AD" clId="Web-{38D44115-AF36-E7FA-D35F-AE839A5558D2}" dt="2021-06-23T18:18:43.204" v="1"/>
        <pc:sldMkLst>
          <pc:docMk/>
          <pc:sldMk cId="1141089733" sldId="304"/>
        </pc:sldMkLst>
        <pc:spChg chg="del">
          <ac:chgData name="Ashley Beisiegel" userId="S::adewitt@sffcfoundation.org::1206c160-009f-4d23-8076-031e756c6dba" providerId="AD" clId="Web-{38D44115-AF36-E7FA-D35F-AE839A5558D2}" dt="2021-06-23T18:18:43.204" v="1"/>
          <ac:spMkLst>
            <pc:docMk/>
            <pc:sldMk cId="1141089733" sldId="304"/>
            <ac:spMk id="3" creationId="{86194C0F-1F4E-402D-BECD-D1F36A9BB1E4}"/>
          </ac:spMkLst>
        </pc:spChg>
        <pc:spChg chg="add mod">
          <ac:chgData name="Ashley Beisiegel" userId="S::adewitt@sffcfoundation.org::1206c160-009f-4d23-8076-031e756c6dba" providerId="AD" clId="Web-{38D44115-AF36-E7FA-D35F-AE839A5558D2}" dt="2021-06-23T18:18:43.204" v="1"/>
          <ac:spMkLst>
            <pc:docMk/>
            <pc:sldMk cId="1141089733" sldId="304"/>
            <ac:spMk id="5" creationId="{A26A0DD5-C939-4371-B4DA-FB07942836B1}"/>
          </ac:spMkLst>
        </pc:spChg>
      </pc:sldChg>
    </pc:docChg>
  </pc:docChgLst>
  <pc:docChgLst>
    <pc:chgData name="Ashley Beisiegel" userId="S::adewitt@sffcfoundation.org::1206c160-009f-4d23-8076-031e756c6dba" providerId="AD" clId="Web-{0255D885-4D0B-2AB3-396D-243D2F6BEEB0}"/>
    <pc:docChg chg="addSld sldOrd">
      <pc:chgData name="Ashley Beisiegel" userId="S::adewitt@sffcfoundation.org::1206c160-009f-4d23-8076-031e756c6dba" providerId="AD" clId="Web-{0255D885-4D0B-2AB3-396D-243D2F6BEEB0}" dt="2021-02-23T17:07:37.672" v="2"/>
      <pc:docMkLst>
        <pc:docMk/>
      </pc:docMkLst>
      <pc:sldChg chg="add ord">
        <pc:chgData name="Ashley Beisiegel" userId="S::adewitt@sffcfoundation.org::1206c160-009f-4d23-8076-031e756c6dba" providerId="AD" clId="Web-{0255D885-4D0B-2AB3-396D-243D2F6BEEB0}" dt="2021-02-23T17:07:35.515" v="1"/>
        <pc:sldMkLst>
          <pc:docMk/>
          <pc:sldMk cId="1389366717" sldId="305"/>
        </pc:sldMkLst>
      </pc:sldChg>
      <pc:sldChg chg="add">
        <pc:chgData name="Ashley Beisiegel" userId="S::adewitt@sffcfoundation.org::1206c160-009f-4d23-8076-031e756c6dba" providerId="AD" clId="Web-{0255D885-4D0B-2AB3-396D-243D2F6BEEB0}" dt="2021-02-23T17:07:37.672" v="2"/>
        <pc:sldMkLst>
          <pc:docMk/>
          <pc:sldMk cId="2460173468" sldId="306"/>
        </pc:sldMkLst>
      </pc:sldChg>
    </pc:docChg>
  </pc:docChgLst>
  <pc:docChgLst>
    <pc:chgData name="Ashley Beisiegel" userId="1206c160-009f-4d23-8076-031e756c6dba" providerId="ADAL" clId="{702F0030-6B31-124A-8513-59E9B5ED689E}"/>
    <pc:docChg chg="delSld modSld">
      <pc:chgData name="Ashley Beisiegel" userId="1206c160-009f-4d23-8076-031e756c6dba" providerId="ADAL" clId="{702F0030-6B31-124A-8513-59E9B5ED689E}" dt="2022-08-15T18:41:53.106" v="35" actId="20577"/>
      <pc:docMkLst>
        <pc:docMk/>
      </pc:docMkLst>
      <pc:sldChg chg="modSp mod">
        <pc:chgData name="Ashley Beisiegel" userId="1206c160-009f-4d23-8076-031e756c6dba" providerId="ADAL" clId="{702F0030-6B31-124A-8513-59E9B5ED689E}" dt="2022-08-03T18:28:42.047" v="20" actId="20577"/>
        <pc:sldMkLst>
          <pc:docMk/>
          <pc:sldMk cId="638758829" sldId="256"/>
        </pc:sldMkLst>
        <pc:spChg chg="mod">
          <ac:chgData name="Ashley Beisiegel" userId="1206c160-009f-4d23-8076-031e756c6dba" providerId="ADAL" clId="{702F0030-6B31-124A-8513-59E9B5ED689E}" dt="2022-08-03T18:28:42.047" v="20" actId="20577"/>
          <ac:spMkLst>
            <pc:docMk/>
            <pc:sldMk cId="638758829" sldId="256"/>
            <ac:spMk id="2" creationId="{C070D5FD-4E1A-5347-B428-42884AD3211A}"/>
          </ac:spMkLst>
        </pc:spChg>
      </pc:sldChg>
      <pc:sldChg chg="del">
        <pc:chgData name="Ashley Beisiegel" userId="1206c160-009f-4d23-8076-031e756c6dba" providerId="ADAL" clId="{702F0030-6B31-124A-8513-59E9B5ED689E}" dt="2022-08-03T18:29:05.156" v="21" actId="2696"/>
        <pc:sldMkLst>
          <pc:docMk/>
          <pc:sldMk cId="1173515681" sldId="310"/>
        </pc:sldMkLst>
      </pc:sldChg>
      <pc:sldChg chg="modSp mod">
        <pc:chgData name="Ashley Beisiegel" userId="1206c160-009f-4d23-8076-031e756c6dba" providerId="ADAL" clId="{702F0030-6B31-124A-8513-59E9B5ED689E}" dt="2022-08-15T18:41:53.106" v="35" actId="20577"/>
        <pc:sldMkLst>
          <pc:docMk/>
          <pc:sldMk cId="3684897479" sldId="311"/>
        </pc:sldMkLst>
        <pc:spChg chg="mod">
          <ac:chgData name="Ashley Beisiegel" userId="1206c160-009f-4d23-8076-031e756c6dba" providerId="ADAL" clId="{702F0030-6B31-124A-8513-59E9B5ED689E}" dt="2022-08-15T18:41:53.106" v="35" actId="20577"/>
          <ac:spMkLst>
            <pc:docMk/>
            <pc:sldMk cId="3684897479" sldId="311"/>
            <ac:spMk id="3" creationId="{E49CE19C-49B5-634E-87F7-459B9EE66B03}"/>
          </ac:spMkLst>
        </pc:spChg>
      </pc:sldChg>
    </pc:docChg>
  </pc:docChgLst>
  <pc:docChgLst>
    <pc:chgData name="Ashley Beisiegel" userId="S::adewitt@sffcfoundation.org::1206c160-009f-4d23-8076-031e756c6dba" providerId="AD" clId="Web-{B467627F-AD3B-4779-A193-00ADB282784C}"/>
    <pc:docChg chg="modSld">
      <pc:chgData name="Ashley Beisiegel" userId="S::adewitt@sffcfoundation.org::1206c160-009f-4d23-8076-031e756c6dba" providerId="AD" clId="Web-{B467627F-AD3B-4779-A193-00ADB282784C}" dt="2021-06-01T15:11:41.852" v="0"/>
      <pc:docMkLst>
        <pc:docMk/>
      </pc:docMkLst>
      <pc:sldChg chg="modNotes">
        <pc:chgData name="Ashley Beisiegel" userId="S::adewitt@sffcfoundation.org::1206c160-009f-4d23-8076-031e756c6dba" providerId="AD" clId="Web-{B467627F-AD3B-4779-A193-00ADB282784C}" dt="2021-06-01T15:11:41.852" v="0"/>
        <pc:sldMkLst>
          <pc:docMk/>
          <pc:sldMk cId="638758829" sldId="256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F6B54A-85AE-4022-9388-CE723F9787BE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981E4D-23DF-4A84-A9DA-DEB04F44A0D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Work with your coordinator to complete the PFE Scholarship Application.</a:t>
          </a:r>
        </a:p>
      </dgm:t>
    </dgm:pt>
    <dgm:pt modelId="{20DB50AC-9A1A-4149-B191-CBC8567A5B23}" type="parTrans" cxnId="{C1E137AD-0F23-4F6D-B101-BAD937494F25}">
      <dgm:prSet/>
      <dgm:spPr/>
      <dgm:t>
        <a:bodyPr/>
        <a:lstStyle/>
        <a:p>
          <a:endParaRPr lang="en-US"/>
        </a:p>
      </dgm:t>
    </dgm:pt>
    <dgm:pt modelId="{D8909503-CDA5-4A3A-97F8-C7A52F5DA2C5}" type="sibTrans" cxnId="{C1E137AD-0F23-4F6D-B101-BAD937494F2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AF6B577-898E-4D13-96BA-DF6D6E156DF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Identify committed PFE team members and be familiar with job description for each.</a:t>
          </a:r>
        </a:p>
      </dgm:t>
    </dgm:pt>
    <dgm:pt modelId="{17289C19-38BB-4CD0-83DB-8CB005CD3059}" type="parTrans" cxnId="{477C20D6-E36A-416A-B6BA-7629A0BE255D}">
      <dgm:prSet/>
      <dgm:spPr/>
      <dgm:t>
        <a:bodyPr/>
        <a:lstStyle/>
        <a:p>
          <a:endParaRPr lang="en-US"/>
        </a:p>
      </dgm:t>
    </dgm:pt>
    <dgm:pt modelId="{534A4992-998D-4752-A0C1-D6E4B5D6EC45}" type="sibTrans" cxnId="{477C20D6-E36A-416A-B6BA-7629A0BE255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5BFEA5C-ED3D-4276-9F3B-EBE29AAA1CB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Facilitate effective communication among team members.</a:t>
          </a:r>
        </a:p>
      </dgm:t>
    </dgm:pt>
    <dgm:pt modelId="{0D0EB2B5-5E65-4160-9CD7-32CB7B93E661}" type="parTrans" cxnId="{73BA95D2-1A12-4379-B56B-24E92694FBC5}">
      <dgm:prSet/>
      <dgm:spPr/>
      <dgm:t>
        <a:bodyPr/>
        <a:lstStyle/>
        <a:p>
          <a:endParaRPr lang="en-US"/>
        </a:p>
      </dgm:t>
    </dgm:pt>
    <dgm:pt modelId="{194EFCD9-5FD3-468A-9456-691C1AEAA608}" type="sibTrans" cxnId="{73BA95D2-1A12-4379-B56B-24E92694FBC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2C120AB-AED6-45B1-AB84-2927DA265E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Share the story of PFE in your local communities and churches.</a:t>
          </a:r>
        </a:p>
      </dgm:t>
    </dgm:pt>
    <dgm:pt modelId="{53396479-36EC-4DCC-814C-9334571A3C8F}" type="parTrans" cxnId="{980A7625-C110-4019-8C6E-FC359C921472}">
      <dgm:prSet/>
      <dgm:spPr/>
      <dgm:t>
        <a:bodyPr/>
        <a:lstStyle/>
        <a:p>
          <a:endParaRPr lang="en-US"/>
        </a:p>
      </dgm:t>
    </dgm:pt>
    <dgm:pt modelId="{6AB58339-599E-4D23-B8F2-06C53B419F8C}" type="sibTrans" cxnId="{980A7625-C110-4019-8C6E-FC359C921472}">
      <dgm:prSet/>
      <dgm:spPr/>
      <dgm:t>
        <a:bodyPr/>
        <a:lstStyle/>
        <a:p>
          <a:endParaRPr lang="en-US"/>
        </a:p>
      </dgm:t>
    </dgm:pt>
    <dgm:pt modelId="{E01160C8-42C7-4655-8E46-B3AF8FDBA622}" type="pres">
      <dgm:prSet presAssocID="{41F6B54A-85AE-4022-9388-CE723F9787BE}" presName="root" presStyleCnt="0">
        <dgm:presLayoutVars>
          <dgm:dir/>
          <dgm:resizeHandles val="exact"/>
        </dgm:presLayoutVars>
      </dgm:prSet>
      <dgm:spPr/>
    </dgm:pt>
    <dgm:pt modelId="{E683C45C-E640-4D51-982B-D6CF3A941E07}" type="pres">
      <dgm:prSet presAssocID="{41F6B54A-85AE-4022-9388-CE723F9787BE}" presName="container" presStyleCnt="0">
        <dgm:presLayoutVars>
          <dgm:dir/>
          <dgm:resizeHandles val="exact"/>
        </dgm:presLayoutVars>
      </dgm:prSet>
      <dgm:spPr/>
    </dgm:pt>
    <dgm:pt modelId="{27FE35B5-78BA-4E37-91F2-3A231393E4F7}" type="pres">
      <dgm:prSet presAssocID="{D6981E4D-23DF-4A84-A9DA-DEB04F44A0D0}" presName="compNode" presStyleCnt="0"/>
      <dgm:spPr/>
    </dgm:pt>
    <dgm:pt modelId="{F7527F9A-961C-4D4B-81FE-10C9A7DF0E0B}" type="pres">
      <dgm:prSet presAssocID="{D6981E4D-23DF-4A84-A9DA-DEB04F44A0D0}" presName="iconBgRect" presStyleLbl="bgShp" presStyleIdx="0" presStyleCnt="4"/>
      <dgm:spPr/>
    </dgm:pt>
    <dgm:pt modelId="{07857430-83BD-4FB8-828A-4C94179B3308}" type="pres">
      <dgm:prSet presAssocID="{D6981E4D-23DF-4A84-A9DA-DEB04F44A0D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9C0234EB-3865-4036-96F6-4E7A67241802}" type="pres">
      <dgm:prSet presAssocID="{D6981E4D-23DF-4A84-A9DA-DEB04F44A0D0}" presName="spaceRect" presStyleCnt="0"/>
      <dgm:spPr/>
    </dgm:pt>
    <dgm:pt modelId="{CB54F850-4F9F-4E22-8373-0EDBDAC2A9A6}" type="pres">
      <dgm:prSet presAssocID="{D6981E4D-23DF-4A84-A9DA-DEB04F44A0D0}" presName="textRect" presStyleLbl="revTx" presStyleIdx="0" presStyleCnt="4">
        <dgm:presLayoutVars>
          <dgm:chMax val="1"/>
          <dgm:chPref val="1"/>
        </dgm:presLayoutVars>
      </dgm:prSet>
      <dgm:spPr/>
    </dgm:pt>
    <dgm:pt modelId="{2A30C1F8-0EBB-40EC-8314-C600CFB6B2C6}" type="pres">
      <dgm:prSet presAssocID="{D8909503-CDA5-4A3A-97F8-C7A52F5DA2C5}" presName="sibTrans" presStyleLbl="sibTrans2D1" presStyleIdx="0" presStyleCnt="0"/>
      <dgm:spPr/>
    </dgm:pt>
    <dgm:pt modelId="{DDCBFCFD-EB8F-4723-A274-0AAF47CDB1F5}" type="pres">
      <dgm:prSet presAssocID="{2AF6B577-898E-4D13-96BA-DF6D6E156DF6}" presName="compNode" presStyleCnt="0"/>
      <dgm:spPr/>
    </dgm:pt>
    <dgm:pt modelId="{DCA163E6-39AE-4139-8693-A38F97DBEE54}" type="pres">
      <dgm:prSet presAssocID="{2AF6B577-898E-4D13-96BA-DF6D6E156DF6}" presName="iconBgRect" presStyleLbl="bgShp" presStyleIdx="1" presStyleCnt="4"/>
      <dgm:spPr/>
    </dgm:pt>
    <dgm:pt modelId="{7B058FD3-99D8-4375-8FAB-6C77123E8471}" type="pres">
      <dgm:prSet presAssocID="{2AF6B577-898E-4D13-96BA-DF6D6E156DF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F44057E-5920-4BA7-B5B0-BA038E71DD30}" type="pres">
      <dgm:prSet presAssocID="{2AF6B577-898E-4D13-96BA-DF6D6E156DF6}" presName="spaceRect" presStyleCnt="0"/>
      <dgm:spPr/>
    </dgm:pt>
    <dgm:pt modelId="{4FE498CC-3AE3-42BE-B487-6DF05C53B6C2}" type="pres">
      <dgm:prSet presAssocID="{2AF6B577-898E-4D13-96BA-DF6D6E156DF6}" presName="textRect" presStyleLbl="revTx" presStyleIdx="1" presStyleCnt="4">
        <dgm:presLayoutVars>
          <dgm:chMax val="1"/>
          <dgm:chPref val="1"/>
        </dgm:presLayoutVars>
      </dgm:prSet>
      <dgm:spPr/>
    </dgm:pt>
    <dgm:pt modelId="{4B1A6F71-77CA-42D9-A164-023EC280705D}" type="pres">
      <dgm:prSet presAssocID="{534A4992-998D-4752-A0C1-D6E4B5D6EC45}" presName="sibTrans" presStyleLbl="sibTrans2D1" presStyleIdx="0" presStyleCnt="0"/>
      <dgm:spPr/>
    </dgm:pt>
    <dgm:pt modelId="{DE06D36C-7B41-43B4-AEED-988C25E7787E}" type="pres">
      <dgm:prSet presAssocID="{65BFEA5C-ED3D-4276-9F3B-EBE29AAA1CB6}" presName="compNode" presStyleCnt="0"/>
      <dgm:spPr/>
    </dgm:pt>
    <dgm:pt modelId="{CB6FEFC6-3ADD-4438-A44C-1002F9CCE0D7}" type="pres">
      <dgm:prSet presAssocID="{65BFEA5C-ED3D-4276-9F3B-EBE29AAA1CB6}" presName="iconBgRect" presStyleLbl="bgShp" presStyleIdx="2" presStyleCnt="4"/>
      <dgm:spPr/>
    </dgm:pt>
    <dgm:pt modelId="{25E18E20-0870-4F19-8160-D66DB3D3A882}" type="pres">
      <dgm:prSet presAssocID="{65BFEA5C-ED3D-4276-9F3B-EBE29AAA1CB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4C70EA2-A6AA-4D35-AC9C-3AB96CB9D51E}" type="pres">
      <dgm:prSet presAssocID="{65BFEA5C-ED3D-4276-9F3B-EBE29AAA1CB6}" presName="spaceRect" presStyleCnt="0"/>
      <dgm:spPr/>
    </dgm:pt>
    <dgm:pt modelId="{6DDE11BE-068A-426F-99D2-B37FFEAA0821}" type="pres">
      <dgm:prSet presAssocID="{65BFEA5C-ED3D-4276-9F3B-EBE29AAA1CB6}" presName="textRect" presStyleLbl="revTx" presStyleIdx="2" presStyleCnt="4">
        <dgm:presLayoutVars>
          <dgm:chMax val="1"/>
          <dgm:chPref val="1"/>
        </dgm:presLayoutVars>
      </dgm:prSet>
      <dgm:spPr/>
    </dgm:pt>
    <dgm:pt modelId="{46296CDE-3084-479F-8A41-E32444BF9DDD}" type="pres">
      <dgm:prSet presAssocID="{194EFCD9-5FD3-468A-9456-691C1AEAA608}" presName="sibTrans" presStyleLbl="sibTrans2D1" presStyleIdx="0" presStyleCnt="0"/>
      <dgm:spPr/>
    </dgm:pt>
    <dgm:pt modelId="{0F861459-94E2-4EEF-B2AF-A6AE01ED8C2F}" type="pres">
      <dgm:prSet presAssocID="{A2C120AB-AED6-45B1-AB84-2927DA265EAE}" presName="compNode" presStyleCnt="0"/>
      <dgm:spPr/>
    </dgm:pt>
    <dgm:pt modelId="{DBA15CC1-5505-4F79-958B-8DFA7E70D9B8}" type="pres">
      <dgm:prSet presAssocID="{A2C120AB-AED6-45B1-AB84-2927DA265EAE}" presName="iconBgRect" presStyleLbl="bgShp" presStyleIdx="3" presStyleCnt="4"/>
      <dgm:spPr/>
    </dgm:pt>
    <dgm:pt modelId="{D5F34420-A1B9-49B6-879A-E939C3D531FB}" type="pres">
      <dgm:prSet presAssocID="{A2C120AB-AED6-45B1-AB84-2927DA265EA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cturer with solid fill"/>
        </a:ext>
      </dgm:extLst>
    </dgm:pt>
    <dgm:pt modelId="{F59429C6-EE1D-4884-8B40-DFA9A5A1C8AE}" type="pres">
      <dgm:prSet presAssocID="{A2C120AB-AED6-45B1-AB84-2927DA265EAE}" presName="spaceRect" presStyleCnt="0"/>
      <dgm:spPr/>
    </dgm:pt>
    <dgm:pt modelId="{BA66A5F2-5C6B-468C-99A7-139C23FB51B3}" type="pres">
      <dgm:prSet presAssocID="{A2C120AB-AED6-45B1-AB84-2927DA265EA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80A7625-C110-4019-8C6E-FC359C921472}" srcId="{41F6B54A-85AE-4022-9388-CE723F9787BE}" destId="{A2C120AB-AED6-45B1-AB84-2927DA265EAE}" srcOrd="3" destOrd="0" parTransId="{53396479-36EC-4DCC-814C-9334571A3C8F}" sibTransId="{6AB58339-599E-4D23-B8F2-06C53B419F8C}"/>
    <dgm:cxn modelId="{238AFA32-FE3D-46B5-BFD6-D9CC8B26F91E}" type="presOf" srcId="{D8909503-CDA5-4A3A-97F8-C7A52F5DA2C5}" destId="{2A30C1F8-0EBB-40EC-8314-C600CFB6B2C6}" srcOrd="0" destOrd="0" presId="urn:microsoft.com/office/officeart/2018/2/layout/IconCircleList"/>
    <dgm:cxn modelId="{5765DC39-7107-430E-A359-C22A0D7E59D7}" type="presOf" srcId="{534A4992-998D-4752-A0C1-D6E4B5D6EC45}" destId="{4B1A6F71-77CA-42D9-A164-023EC280705D}" srcOrd="0" destOrd="0" presId="urn:microsoft.com/office/officeart/2018/2/layout/IconCircleList"/>
    <dgm:cxn modelId="{0A10FE87-0C62-413A-AA0C-3ECD5E21CB31}" type="presOf" srcId="{41F6B54A-85AE-4022-9388-CE723F9787BE}" destId="{E01160C8-42C7-4655-8E46-B3AF8FDBA622}" srcOrd="0" destOrd="0" presId="urn:microsoft.com/office/officeart/2018/2/layout/IconCircleList"/>
    <dgm:cxn modelId="{C1E137AD-0F23-4F6D-B101-BAD937494F25}" srcId="{41F6B54A-85AE-4022-9388-CE723F9787BE}" destId="{D6981E4D-23DF-4A84-A9DA-DEB04F44A0D0}" srcOrd="0" destOrd="0" parTransId="{20DB50AC-9A1A-4149-B191-CBC8567A5B23}" sibTransId="{D8909503-CDA5-4A3A-97F8-C7A52F5DA2C5}"/>
    <dgm:cxn modelId="{247FC5B3-721C-4BD8-B7D0-0187844D0B38}" type="presOf" srcId="{65BFEA5C-ED3D-4276-9F3B-EBE29AAA1CB6}" destId="{6DDE11BE-068A-426F-99D2-B37FFEAA0821}" srcOrd="0" destOrd="0" presId="urn:microsoft.com/office/officeart/2018/2/layout/IconCircleList"/>
    <dgm:cxn modelId="{6339B5B5-C71F-4940-A2FF-C3DDE812C323}" type="presOf" srcId="{A2C120AB-AED6-45B1-AB84-2927DA265EAE}" destId="{BA66A5F2-5C6B-468C-99A7-139C23FB51B3}" srcOrd="0" destOrd="0" presId="urn:microsoft.com/office/officeart/2018/2/layout/IconCircleList"/>
    <dgm:cxn modelId="{73BA95D2-1A12-4379-B56B-24E92694FBC5}" srcId="{41F6B54A-85AE-4022-9388-CE723F9787BE}" destId="{65BFEA5C-ED3D-4276-9F3B-EBE29AAA1CB6}" srcOrd="2" destOrd="0" parTransId="{0D0EB2B5-5E65-4160-9CD7-32CB7B93E661}" sibTransId="{194EFCD9-5FD3-468A-9456-691C1AEAA608}"/>
    <dgm:cxn modelId="{477C20D6-E36A-416A-B6BA-7629A0BE255D}" srcId="{41F6B54A-85AE-4022-9388-CE723F9787BE}" destId="{2AF6B577-898E-4D13-96BA-DF6D6E156DF6}" srcOrd="1" destOrd="0" parTransId="{17289C19-38BB-4CD0-83DB-8CB005CD3059}" sibTransId="{534A4992-998D-4752-A0C1-D6E4B5D6EC45}"/>
    <dgm:cxn modelId="{F0097AE5-F5BB-4162-A927-5BFFC0D36F3B}" type="presOf" srcId="{D6981E4D-23DF-4A84-A9DA-DEB04F44A0D0}" destId="{CB54F850-4F9F-4E22-8373-0EDBDAC2A9A6}" srcOrd="0" destOrd="0" presId="urn:microsoft.com/office/officeart/2018/2/layout/IconCircleList"/>
    <dgm:cxn modelId="{A92531E9-E298-4F79-B945-D8D9F9D0D6C1}" type="presOf" srcId="{2AF6B577-898E-4D13-96BA-DF6D6E156DF6}" destId="{4FE498CC-3AE3-42BE-B487-6DF05C53B6C2}" srcOrd="0" destOrd="0" presId="urn:microsoft.com/office/officeart/2018/2/layout/IconCircleList"/>
    <dgm:cxn modelId="{F1E9A2F1-28F6-46FB-A399-CBDCD2ACA37B}" type="presOf" srcId="{194EFCD9-5FD3-468A-9456-691C1AEAA608}" destId="{46296CDE-3084-479F-8A41-E32444BF9DDD}" srcOrd="0" destOrd="0" presId="urn:microsoft.com/office/officeart/2018/2/layout/IconCircleList"/>
    <dgm:cxn modelId="{216FFB1F-3A5C-4558-9F67-55119EEE9A25}" type="presParOf" srcId="{E01160C8-42C7-4655-8E46-B3AF8FDBA622}" destId="{E683C45C-E640-4D51-982B-D6CF3A941E07}" srcOrd="0" destOrd="0" presId="urn:microsoft.com/office/officeart/2018/2/layout/IconCircleList"/>
    <dgm:cxn modelId="{85297FF9-575D-48E3-8695-C5FEDE4C4FC2}" type="presParOf" srcId="{E683C45C-E640-4D51-982B-D6CF3A941E07}" destId="{27FE35B5-78BA-4E37-91F2-3A231393E4F7}" srcOrd="0" destOrd="0" presId="urn:microsoft.com/office/officeart/2018/2/layout/IconCircleList"/>
    <dgm:cxn modelId="{325D8740-D284-4468-A837-30145E2EA495}" type="presParOf" srcId="{27FE35B5-78BA-4E37-91F2-3A231393E4F7}" destId="{F7527F9A-961C-4D4B-81FE-10C9A7DF0E0B}" srcOrd="0" destOrd="0" presId="urn:microsoft.com/office/officeart/2018/2/layout/IconCircleList"/>
    <dgm:cxn modelId="{AC0EDB7D-5548-4E25-8F02-58451810272A}" type="presParOf" srcId="{27FE35B5-78BA-4E37-91F2-3A231393E4F7}" destId="{07857430-83BD-4FB8-828A-4C94179B3308}" srcOrd="1" destOrd="0" presId="urn:microsoft.com/office/officeart/2018/2/layout/IconCircleList"/>
    <dgm:cxn modelId="{C24F320B-723A-4543-B860-FB689C247B10}" type="presParOf" srcId="{27FE35B5-78BA-4E37-91F2-3A231393E4F7}" destId="{9C0234EB-3865-4036-96F6-4E7A67241802}" srcOrd="2" destOrd="0" presId="urn:microsoft.com/office/officeart/2018/2/layout/IconCircleList"/>
    <dgm:cxn modelId="{87ED58E9-10D1-4E43-A4C8-4FD1F21C4F16}" type="presParOf" srcId="{27FE35B5-78BA-4E37-91F2-3A231393E4F7}" destId="{CB54F850-4F9F-4E22-8373-0EDBDAC2A9A6}" srcOrd="3" destOrd="0" presId="urn:microsoft.com/office/officeart/2018/2/layout/IconCircleList"/>
    <dgm:cxn modelId="{B2DB2F6D-AAD6-4B6F-ACB0-59639D0397F8}" type="presParOf" srcId="{E683C45C-E640-4D51-982B-D6CF3A941E07}" destId="{2A30C1F8-0EBB-40EC-8314-C600CFB6B2C6}" srcOrd="1" destOrd="0" presId="urn:microsoft.com/office/officeart/2018/2/layout/IconCircleList"/>
    <dgm:cxn modelId="{5F912BE3-BE49-48DA-AA3F-ECE7A22F6E0F}" type="presParOf" srcId="{E683C45C-E640-4D51-982B-D6CF3A941E07}" destId="{DDCBFCFD-EB8F-4723-A274-0AAF47CDB1F5}" srcOrd="2" destOrd="0" presId="urn:microsoft.com/office/officeart/2018/2/layout/IconCircleList"/>
    <dgm:cxn modelId="{4979C73C-1BE2-472D-AD73-FBC1DEF45DA3}" type="presParOf" srcId="{DDCBFCFD-EB8F-4723-A274-0AAF47CDB1F5}" destId="{DCA163E6-39AE-4139-8693-A38F97DBEE54}" srcOrd="0" destOrd="0" presId="urn:microsoft.com/office/officeart/2018/2/layout/IconCircleList"/>
    <dgm:cxn modelId="{7F6F3C0B-9355-447C-93F7-BB5B57C5E6DF}" type="presParOf" srcId="{DDCBFCFD-EB8F-4723-A274-0AAF47CDB1F5}" destId="{7B058FD3-99D8-4375-8FAB-6C77123E8471}" srcOrd="1" destOrd="0" presId="urn:microsoft.com/office/officeart/2018/2/layout/IconCircleList"/>
    <dgm:cxn modelId="{889FC56D-CB57-43FA-9AF0-9BD60C1430C7}" type="presParOf" srcId="{DDCBFCFD-EB8F-4723-A274-0AAF47CDB1F5}" destId="{BF44057E-5920-4BA7-B5B0-BA038E71DD30}" srcOrd="2" destOrd="0" presId="urn:microsoft.com/office/officeart/2018/2/layout/IconCircleList"/>
    <dgm:cxn modelId="{05B21A44-D3CC-4D95-986A-52E4BDC3530D}" type="presParOf" srcId="{DDCBFCFD-EB8F-4723-A274-0AAF47CDB1F5}" destId="{4FE498CC-3AE3-42BE-B487-6DF05C53B6C2}" srcOrd="3" destOrd="0" presId="urn:microsoft.com/office/officeart/2018/2/layout/IconCircleList"/>
    <dgm:cxn modelId="{B52EC2BC-A341-4A5B-BCD0-C463E7838DD0}" type="presParOf" srcId="{E683C45C-E640-4D51-982B-D6CF3A941E07}" destId="{4B1A6F71-77CA-42D9-A164-023EC280705D}" srcOrd="3" destOrd="0" presId="urn:microsoft.com/office/officeart/2018/2/layout/IconCircleList"/>
    <dgm:cxn modelId="{F39E5577-9297-4605-893E-D2A5E896AB3C}" type="presParOf" srcId="{E683C45C-E640-4D51-982B-D6CF3A941E07}" destId="{DE06D36C-7B41-43B4-AEED-988C25E7787E}" srcOrd="4" destOrd="0" presId="urn:microsoft.com/office/officeart/2018/2/layout/IconCircleList"/>
    <dgm:cxn modelId="{EEA8FEFA-3540-4BF0-9366-6683711D6857}" type="presParOf" srcId="{DE06D36C-7B41-43B4-AEED-988C25E7787E}" destId="{CB6FEFC6-3ADD-4438-A44C-1002F9CCE0D7}" srcOrd="0" destOrd="0" presId="urn:microsoft.com/office/officeart/2018/2/layout/IconCircleList"/>
    <dgm:cxn modelId="{CB51B7F4-54F8-4591-842E-E24E254554F7}" type="presParOf" srcId="{DE06D36C-7B41-43B4-AEED-988C25E7787E}" destId="{25E18E20-0870-4F19-8160-D66DB3D3A882}" srcOrd="1" destOrd="0" presId="urn:microsoft.com/office/officeart/2018/2/layout/IconCircleList"/>
    <dgm:cxn modelId="{D3BFF0D5-9D42-499A-998D-28D96041243C}" type="presParOf" srcId="{DE06D36C-7B41-43B4-AEED-988C25E7787E}" destId="{D4C70EA2-A6AA-4D35-AC9C-3AB96CB9D51E}" srcOrd="2" destOrd="0" presId="urn:microsoft.com/office/officeart/2018/2/layout/IconCircleList"/>
    <dgm:cxn modelId="{93B5AF56-2C79-41AF-856B-35C2A3361043}" type="presParOf" srcId="{DE06D36C-7B41-43B4-AEED-988C25E7787E}" destId="{6DDE11BE-068A-426F-99D2-B37FFEAA0821}" srcOrd="3" destOrd="0" presId="urn:microsoft.com/office/officeart/2018/2/layout/IconCircleList"/>
    <dgm:cxn modelId="{FB8C240B-2F41-4C24-AF59-CA2E9980573A}" type="presParOf" srcId="{E683C45C-E640-4D51-982B-D6CF3A941E07}" destId="{46296CDE-3084-479F-8A41-E32444BF9DDD}" srcOrd="5" destOrd="0" presId="urn:microsoft.com/office/officeart/2018/2/layout/IconCircleList"/>
    <dgm:cxn modelId="{BAB7DD81-ACFA-486A-9F9E-0A8359FE983A}" type="presParOf" srcId="{E683C45C-E640-4D51-982B-D6CF3A941E07}" destId="{0F861459-94E2-4EEF-B2AF-A6AE01ED8C2F}" srcOrd="6" destOrd="0" presId="urn:microsoft.com/office/officeart/2018/2/layout/IconCircleList"/>
    <dgm:cxn modelId="{33E71F61-BDFE-43D5-82AA-3F64647C28F5}" type="presParOf" srcId="{0F861459-94E2-4EEF-B2AF-A6AE01ED8C2F}" destId="{DBA15CC1-5505-4F79-958B-8DFA7E70D9B8}" srcOrd="0" destOrd="0" presId="urn:microsoft.com/office/officeart/2018/2/layout/IconCircleList"/>
    <dgm:cxn modelId="{89A1600D-1F44-4BAF-84A2-5505FCFCFBC0}" type="presParOf" srcId="{0F861459-94E2-4EEF-B2AF-A6AE01ED8C2F}" destId="{D5F34420-A1B9-49B6-879A-E939C3D531FB}" srcOrd="1" destOrd="0" presId="urn:microsoft.com/office/officeart/2018/2/layout/IconCircleList"/>
    <dgm:cxn modelId="{85672D65-F8BA-496C-9917-7E2F65F26B53}" type="presParOf" srcId="{0F861459-94E2-4EEF-B2AF-A6AE01ED8C2F}" destId="{F59429C6-EE1D-4884-8B40-DFA9A5A1C8AE}" srcOrd="2" destOrd="0" presId="urn:microsoft.com/office/officeart/2018/2/layout/IconCircleList"/>
    <dgm:cxn modelId="{534D1CD5-B6E0-4A26-B8CC-8DB22E8479E7}" type="presParOf" srcId="{0F861459-94E2-4EEF-B2AF-A6AE01ED8C2F}" destId="{BA66A5F2-5C6B-468C-99A7-139C23FB51B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0A6892-DF46-4964-97A6-A2E0427B682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A7DE00F-6F95-4C10-9E1A-EB89583A1951}">
      <dgm:prSet/>
      <dgm:spPr/>
      <dgm:t>
        <a:bodyPr/>
        <a:lstStyle/>
        <a:p>
          <a:r>
            <a:rPr lang="en-US" b="1" dirty="0"/>
            <a:t>Coordinator</a:t>
          </a:r>
          <a:endParaRPr lang="en-US" dirty="0"/>
        </a:p>
      </dgm:t>
    </dgm:pt>
    <dgm:pt modelId="{D701961E-5602-49BA-B54B-4FCB804387CD}" type="parTrans" cxnId="{7899FAD9-76D4-49AA-9FF2-C4603C7ED8D2}">
      <dgm:prSet/>
      <dgm:spPr/>
      <dgm:t>
        <a:bodyPr/>
        <a:lstStyle/>
        <a:p>
          <a:endParaRPr lang="en-US"/>
        </a:p>
      </dgm:t>
    </dgm:pt>
    <dgm:pt modelId="{DF52564E-5EA2-4EF1-A8DB-EFD7CD573279}" type="sibTrans" cxnId="{7899FAD9-76D4-49AA-9FF2-C4603C7ED8D2}">
      <dgm:prSet/>
      <dgm:spPr/>
      <dgm:t>
        <a:bodyPr/>
        <a:lstStyle/>
        <a:p>
          <a:endParaRPr lang="en-US"/>
        </a:p>
      </dgm:t>
    </dgm:pt>
    <dgm:pt modelId="{3D76E45D-7D5C-447E-925F-D6F2B1F27B56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Should not be the principal, teaching principal, or a teacher (due to heavy load)</a:t>
          </a:r>
        </a:p>
      </dgm:t>
    </dgm:pt>
    <dgm:pt modelId="{632E0BD7-560D-4EFC-A53A-E96F5110DDC6}" type="parTrans" cxnId="{FD5DA5D2-BEAE-4E44-8092-A2320BE5B57E}">
      <dgm:prSet/>
      <dgm:spPr/>
      <dgm:t>
        <a:bodyPr/>
        <a:lstStyle/>
        <a:p>
          <a:endParaRPr lang="en-US"/>
        </a:p>
      </dgm:t>
    </dgm:pt>
    <dgm:pt modelId="{FD056152-2BE2-4528-8931-CC5A9F016CF1}" type="sibTrans" cxnId="{FD5DA5D2-BEAE-4E44-8092-A2320BE5B57E}">
      <dgm:prSet/>
      <dgm:spPr/>
      <dgm:t>
        <a:bodyPr/>
        <a:lstStyle/>
        <a:p>
          <a:endParaRPr lang="en-US"/>
        </a:p>
      </dgm:t>
    </dgm:pt>
    <dgm:pt modelId="{A8C495F4-18E6-41F2-BF8F-C02588C96777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Who? Parent volunteer, school secretary, teacher’s aide, board member, etc. Someone who can commit time and is passionate about PFE.</a:t>
          </a:r>
        </a:p>
      </dgm:t>
    </dgm:pt>
    <dgm:pt modelId="{9A8A85CF-0117-4883-ADE4-A1FC0A31D4BB}" type="parTrans" cxnId="{73CFABBB-463E-4A89-8943-F312E27A4AE4}">
      <dgm:prSet/>
      <dgm:spPr/>
      <dgm:t>
        <a:bodyPr/>
        <a:lstStyle/>
        <a:p>
          <a:endParaRPr lang="en-US"/>
        </a:p>
      </dgm:t>
    </dgm:pt>
    <dgm:pt modelId="{5D483D18-AE30-4FA2-96F8-DCF9B8959BD3}" type="sibTrans" cxnId="{73CFABBB-463E-4A89-8943-F312E27A4AE4}">
      <dgm:prSet/>
      <dgm:spPr/>
      <dgm:t>
        <a:bodyPr/>
        <a:lstStyle/>
        <a:p>
          <a:endParaRPr lang="en-US"/>
        </a:p>
      </dgm:t>
    </dgm:pt>
    <dgm:pt modelId="{6129CD99-EC68-4D39-B885-E1028F7514E1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Time commitment? Up to a few hours per week, depending on participation numbers.</a:t>
          </a:r>
        </a:p>
      </dgm:t>
    </dgm:pt>
    <dgm:pt modelId="{6DEAB8AD-670A-4688-9BA3-CBE498D73F9F}" type="parTrans" cxnId="{2619DF30-6B18-48C7-A3C0-B9768793EFB2}">
      <dgm:prSet/>
      <dgm:spPr/>
      <dgm:t>
        <a:bodyPr/>
        <a:lstStyle/>
        <a:p>
          <a:endParaRPr lang="en-US"/>
        </a:p>
      </dgm:t>
    </dgm:pt>
    <dgm:pt modelId="{AB1493D8-91A9-4839-8946-D69D59C96804}" type="sibTrans" cxnId="{2619DF30-6B18-48C7-A3C0-B9768793EFB2}">
      <dgm:prSet/>
      <dgm:spPr/>
      <dgm:t>
        <a:bodyPr/>
        <a:lstStyle/>
        <a:p>
          <a:endParaRPr lang="en-US"/>
        </a:p>
      </dgm:t>
    </dgm:pt>
    <dgm:pt modelId="{EC0BBF68-703C-4E1E-8E1F-791FE0BCEE7F}">
      <dgm:prSet/>
      <dgm:spPr/>
      <dgm:t>
        <a:bodyPr/>
        <a:lstStyle/>
        <a:p>
          <a:r>
            <a:rPr lang="en-US" b="1"/>
            <a:t>Mentor Liaison</a:t>
          </a:r>
          <a:endParaRPr lang="en-US"/>
        </a:p>
      </dgm:t>
    </dgm:pt>
    <dgm:pt modelId="{77244438-1023-4EA1-84C9-778E6A0CEFCE}" type="parTrans" cxnId="{9F991705-933E-45B5-85E1-4DED18BB6EB0}">
      <dgm:prSet/>
      <dgm:spPr/>
      <dgm:t>
        <a:bodyPr/>
        <a:lstStyle/>
        <a:p>
          <a:endParaRPr lang="en-US"/>
        </a:p>
      </dgm:t>
    </dgm:pt>
    <dgm:pt modelId="{EE6DB07E-21ED-49A1-9B89-B650143C9E3E}" type="sibTrans" cxnId="{9F991705-933E-45B5-85E1-4DED18BB6EB0}">
      <dgm:prSet/>
      <dgm:spPr/>
      <dgm:t>
        <a:bodyPr/>
        <a:lstStyle/>
        <a:p>
          <a:endParaRPr lang="en-US"/>
        </a:p>
      </dgm:t>
    </dgm:pt>
    <dgm:pt modelId="{5A270506-BD83-481E-86DC-07E1560D9456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Who? A pastor or visiting elder (someone who enjoys visiting with people) from a constituent church</a:t>
          </a:r>
        </a:p>
      </dgm:t>
    </dgm:pt>
    <dgm:pt modelId="{FA931679-85AC-494C-9B1A-DF8520D5660D}" type="parTrans" cxnId="{2B1E32DA-CAD8-4A4A-B9F8-B59FC92D9A0D}">
      <dgm:prSet/>
      <dgm:spPr/>
      <dgm:t>
        <a:bodyPr/>
        <a:lstStyle/>
        <a:p>
          <a:endParaRPr lang="en-US"/>
        </a:p>
      </dgm:t>
    </dgm:pt>
    <dgm:pt modelId="{59AA9559-EB99-4E8B-84CD-25118761B82B}" type="sibTrans" cxnId="{2B1E32DA-CAD8-4A4A-B9F8-B59FC92D9A0D}">
      <dgm:prSet/>
      <dgm:spPr/>
      <dgm:t>
        <a:bodyPr/>
        <a:lstStyle/>
        <a:p>
          <a:endParaRPr lang="en-US"/>
        </a:p>
      </dgm:t>
    </dgm:pt>
    <dgm:pt modelId="{05767576-59BF-614E-B934-81E5D0761E34}">
      <dgm:prSet/>
      <dgm:spPr/>
      <dgm:t>
        <a:bodyPr/>
        <a:lstStyle/>
        <a:p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20FA287-FF45-7649-AB52-040688A23A0A}" type="parTrans" cxnId="{906BF592-84D1-C146-AC16-8053234785F6}">
      <dgm:prSet/>
      <dgm:spPr/>
      <dgm:t>
        <a:bodyPr/>
        <a:lstStyle/>
        <a:p>
          <a:endParaRPr lang="en-US"/>
        </a:p>
      </dgm:t>
    </dgm:pt>
    <dgm:pt modelId="{3EAD884C-6090-B74D-A0F8-E0771B8FA89C}" type="sibTrans" cxnId="{906BF592-84D1-C146-AC16-8053234785F6}">
      <dgm:prSet/>
      <dgm:spPr/>
      <dgm:t>
        <a:bodyPr/>
        <a:lstStyle/>
        <a:p>
          <a:endParaRPr lang="en-US"/>
        </a:p>
      </dgm:t>
    </dgm:pt>
    <dgm:pt modelId="{94A5C1AB-8DD7-CA43-87F8-041B1E4646D0}">
      <dgm:prSet/>
      <dgm:spPr/>
      <dgm:t>
        <a:bodyPr/>
        <a:lstStyle/>
        <a:p>
          <a:r>
            <a:rPr lang="en-US" dirty="0">
              <a:solidFill>
                <a:schemeClr val="tx1">
                  <a:lumMod val="75000"/>
                  <a:lumOff val="25000"/>
                </a:schemeClr>
              </a:solidFill>
            </a:rPr>
            <a:t>Time commitment? Up to a few hours per month</a:t>
          </a:r>
        </a:p>
      </dgm:t>
    </dgm:pt>
    <dgm:pt modelId="{F89395E7-4AD7-EA42-98E3-9F4D598C4D72}" type="parTrans" cxnId="{A8AB13D3-3D01-BB43-8AB9-D3F76FCB0FF7}">
      <dgm:prSet/>
      <dgm:spPr/>
    </dgm:pt>
    <dgm:pt modelId="{9C790DF8-8C39-6046-94FD-9205268D9C88}" type="sibTrans" cxnId="{A8AB13D3-3D01-BB43-8AB9-D3F76FCB0FF7}">
      <dgm:prSet/>
      <dgm:spPr/>
    </dgm:pt>
    <dgm:pt modelId="{B82B3349-4788-B741-A91B-344C92E6B282}" type="pres">
      <dgm:prSet presAssocID="{580A6892-DF46-4964-97A6-A2E0427B682E}" presName="linear" presStyleCnt="0">
        <dgm:presLayoutVars>
          <dgm:animLvl val="lvl"/>
          <dgm:resizeHandles val="exact"/>
        </dgm:presLayoutVars>
      </dgm:prSet>
      <dgm:spPr/>
    </dgm:pt>
    <dgm:pt modelId="{F166062D-48BF-FD4C-AC34-6FA69E217AEA}" type="pres">
      <dgm:prSet presAssocID="{DA7DE00F-6F95-4C10-9E1A-EB89583A1951}" presName="parentText" presStyleLbl="node1" presStyleIdx="0" presStyleCnt="2" custLinFactNeighborX="198" custLinFactNeighborY="-4535">
        <dgm:presLayoutVars>
          <dgm:chMax val="0"/>
          <dgm:bulletEnabled val="1"/>
        </dgm:presLayoutVars>
      </dgm:prSet>
      <dgm:spPr/>
    </dgm:pt>
    <dgm:pt modelId="{29EEF02B-CC78-B54B-B622-9F51BB4E03B7}" type="pres">
      <dgm:prSet presAssocID="{DA7DE00F-6F95-4C10-9E1A-EB89583A1951}" presName="childText" presStyleLbl="revTx" presStyleIdx="0" presStyleCnt="2">
        <dgm:presLayoutVars>
          <dgm:bulletEnabled val="1"/>
        </dgm:presLayoutVars>
      </dgm:prSet>
      <dgm:spPr/>
    </dgm:pt>
    <dgm:pt modelId="{87347E7A-6DEF-8B4C-8EAB-2FC328ED295E}" type="pres">
      <dgm:prSet presAssocID="{EC0BBF68-703C-4E1E-8E1F-791FE0BCEE7F}" presName="parentText" presStyleLbl="node1" presStyleIdx="1" presStyleCnt="2" custLinFactNeighborX="198" custLinFactNeighborY="12671">
        <dgm:presLayoutVars>
          <dgm:chMax val="0"/>
          <dgm:bulletEnabled val="1"/>
        </dgm:presLayoutVars>
      </dgm:prSet>
      <dgm:spPr/>
    </dgm:pt>
    <dgm:pt modelId="{D2471FA3-A49B-2542-B4AA-5439B1908C53}" type="pres">
      <dgm:prSet presAssocID="{EC0BBF68-703C-4E1E-8E1F-791FE0BCEE7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F991705-933E-45B5-85E1-4DED18BB6EB0}" srcId="{580A6892-DF46-4964-97A6-A2E0427B682E}" destId="{EC0BBF68-703C-4E1E-8E1F-791FE0BCEE7F}" srcOrd="1" destOrd="0" parTransId="{77244438-1023-4EA1-84C9-778E6A0CEFCE}" sibTransId="{EE6DB07E-21ED-49A1-9B89-B650143C9E3E}"/>
    <dgm:cxn modelId="{2619DF30-6B18-48C7-A3C0-B9768793EFB2}" srcId="{DA7DE00F-6F95-4C10-9E1A-EB89583A1951}" destId="{6129CD99-EC68-4D39-B885-E1028F7514E1}" srcOrd="2" destOrd="0" parTransId="{6DEAB8AD-670A-4688-9BA3-CBE498D73F9F}" sibTransId="{AB1493D8-91A9-4839-8946-D69D59C96804}"/>
    <dgm:cxn modelId="{2AC41F37-6D19-BD48-A907-54F09E477DBC}" type="presOf" srcId="{6129CD99-EC68-4D39-B885-E1028F7514E1}" destId="{29EEF02B-CC78-B54B-B622-9F51BB4E03B7}" srcOrd="0" destOrd="2" presId="urn:microsoft.com/office/officeart/2005/8/layout/vList2"/>
    <dgm:cxn modelId="{5C606171-C98A-B54F-8E04-D7618185FD3A}" type="presOf" srcId="{A8C495F4-18E6-41F2-BF8F-C02588C96777}" destId="{29EEF02B-CC78-B54B-B622-9F51BB4E03B7}" srcOrd="0" destOrd="1" presId="urn:microsoft.com/office/officeart/2005/8/layout/vList2"/>
    <dgm:cxn modelId="{C8309A79-573F-FE4F-902C-6D54C25831E2}" type="presOf" srcId="{580A6892-DF46-4964-97A6-A2E0427B682E}" destId="{B82B3349-4788-B741-A91B-344C92E6B282}" srcOrd="0" destOrd="0" presId="urn:microsoft.com/office/officeart/2005/8/layout/vList2"/>
    <dgm:cxn modelId="{435E997E-96DF-0249-B3A4-FB21B0737857}" type="presOf" srcId="{05767576-59BF-614E-B934-81E5D0761E34}" destId="{D2471FA3-A49B-2542-B4AA-5439B1908C53}" srcOrd="0" destOrd="0" presId="urn:microsoft.com/office/officeart/2005/8/layout/vList2"/>
    <dgm:cxn modelId="{CA566D89-7329-7040-ACB1-68D4C02756DF}" type="presOf" srcId="{5A270506-BD83-481E-86DC-07E1560D9456}" destId="{D2471FA3-A49B-2542-B4AA-5439B1908C53}" srcOrd="0" destOrd="1" presId="urn:microsoft.com/office/officeart/2005/8/layout/vList2"/>
    <dgm:cxn modelId="{906BF592-84D1-C146-AC16-8053234785F6}" srcId="{EC0BBF68-703C-4E1E-8E1F-791FE0BCEE7F}" destId="{05767576-59BF-614E-B934-81E5D0761E34}" srcOrd="0" destOrd="0" parTransId="{920FA287-FF45-7649-AB52-040688A23A0A}" sibTransId="{3EAD884C-6090-B74D-A0F8-E0771B8FA89C}"/>
    <dgm:cxn modelId="{8B57139A-3ED3-2D41-8644-5C9859974D2D}" type="presOf" srcId="{94A5C1AB-8DD7-CA43-87F8-041B1E4646D0}" destId="{D2471FA3-A49B-2542-B4AA-5439B1908C53}" srcOrd="0" destOrd="2" presId="urn:microsoft.com/office/officeart/2005/8/layout/vList2"/>
    <dgm:cxn modelId="{1156A6A4-710A-2F46-8621-301B2822F3A2}" type="presOf" srcId="{DA7DE00F-6F95-4C10-9E1A-EB89583A1951}" destId="{F166062D-48BF-FD4C-AC34-6FA69E217AEA}" srcOrd="0" destOrd="0" presId="urn:microsoft.com/office/officeart/2005/8/layout/vList2"/>
    <dgm:cxn modelId="{73CFABBB-463E-4A89-8943-F312E27A4AE4}" srcId="{DA7DE00F-6F95-4C10-9E1A-EB89583A1951}" destId="{A8C495F4-18E6-41F2-BF8F-C02588C96777}" srcOrd="1" destOrd="0" parTransId="{9A8A85CF-0117-4883-ADE4-A1FC0A31D4BB}" sibTransId="{5D483D18-AE30-4FA2-96F8-DCF9B8959BD3}"/>
    <dgm:cxn modelId="{FD5389CD-2F89-7446-8C42-957AD5DDA299}" type="presOf" srcId="{3D76E45D-7D5C-447E-925F-D6F2B1F27B56}" destId="{29EEF02B-CC78-B54B-B622-9F51BB4E03B7}" srcOrd="0" destOrd="0" presId="urn:microsoft.com/office/officeart/2005/8/layout/vList2"/>
    <dgm:cxn modelId="{FD5DA5D2-BEAE-4E44-8092-A2320BE5B57E}" srcId="{DA7DE00F-6F95-4C10-9E1A-EB89583A1951}" destId="{3D76E45D-7D5C-447E-925F-D6F2B1F27B56}" srcOrd="0" destOrd="0" parTransId="{632E0BD7-560D-4EFC-A53A-E96F5110DDC6}" sibTransId="{FD056152-2BE2-4528-8931-CC5A9F016CF1}"/>
    <dgm:cxn modelId="{A8AB13D3-3D01-BB43-8AB9-D3F76FCB0FF7}" srcId="{EC0BBF68-703C-4E1E-8E1F-791FE0BCEE7F}" destId="{94A5C1AB-8DD7-CA43-87F8-041B1E4646D0}" srcOrd="2" destOrd="0" parTransId="{F89395E7-4AD7-EA42-98E3-9F4D598C4D72}" sibTransId="{9C790DF8-8C39-6046-94FD-9205268D9C88}"/>
    <dgm:cxn modelId="{4363FDD3-A30A-3948-BA07-3C5B06BD588A}" type="presOf" srcId="{EC0BBF68-703C-4E1E-8E1F-791FE0BCEE7F}" destId="{87347E7A-6DEF-8B4C-8EAB-2FC328ED295E}" srcOrd="0" destOrd="0" presId="urn:microsoft.com/office/officeart/2005/8/layout/vList2"/>
    <dgm:cxn modelId="{7899FAD9-76D4-49AA-9FF2-C4603C7ED8D2}" srcId="{580A6892-DF46-4964-97A6-A2E0427B682E}" destId="{DA7DE00F-6F95-4C10-9E1A-EB89583A1951}" srcOrd="0" destOrd="0" parTransId="{D701961E-5602-49BA-B54B-4FCB804387CD}" sibTransId="{DF52564E-5EA2-4EF1-A8DB-EFD7CD573279}"/>
    <dgm:cxn modelId="{2B1E32DA-CAD8-4A4A-B9F8-B59FC92D9A0D}" srcId="{EC0BBF68-703C-4E1E-8E1F-791FE0BCEE7F}" destId="{5A270506-BD83-481E-86DC-07E1560D9456}" srcOrd="1" destOrd="0" parTransId="{FA931679-85AC-494C-9B1A-DF8520D5660D}" sibTransId="{59AA9559-EB99-4E8B-84CD-25118761B82B}"/>
    <dgm:cxn modelId="{9A6E6742-BB04-7C41-AD70-600BF98C819C}" type="presParOf" srcId="{B82B3349-4788-B741-A91B-344C92E6B282}" destId="{F166062D-48BF-FD4C-AC34-6FA69E217AEA}" srcOrd="0" destOrd="0" presId="urn:microsoft.com/office/officeart/2005/8/layout/vList2"/>
    <dgm:cxn modelId="{9CFEE648-CC94-4743-BCEE-F3A344E3A82E}" type="presParOf" srcId="{B82B3349-4788-B741-A91B-344C92E6B282}" destId="{29EEF02B-CC78-B54B-B622-9F51BB4E03B7}" srcOrd="1" destOrd="0" presId="urn:microsoft.com/office/officeart/2005/8/layout/vList2"/>
    <dgm:cxn modelId="{B7256B67-44BC-CA41-92E7-612ADAF18CFD}" type="presParOf" srcId="{B82B3349-4788-B741-A91B-344C92E6B282}" destId="{87347E7A-6DEF-8B4C-8EAB-2FC328ED295E}" srcOrd="2" destOrd="0" presId="urn:microsoft.com/office/officeart/2005/8/layout/vList2"/>
    <dgm:cxn modelId="{A645807E-9798-E344-ABDF-BE5DB9B1DBC2}" type="presParOf" srcId="{B82B3349-4788-B741-A91B-344C92E6B282}" destId="{D2471FA3-A49B-2542-B4AA-5439B1908C5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A8E378-2110-42E1-994B-5709AA8E75D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A1A851-EA37-4F90-8CEF-0A39FE36B339}">
      <dgm:prSet custT="1"/>
      <dgm:spPr/>
      <dgm:t>
        <a:bodyPr/>
        <a:lstStyle/>
        <a:p>
          <a:r>
            <a:rPr lang="en-US" sz="3600" b="1" dirty="0"/>
            <a:t>Treasurer</a:t>
          </a:r>
          <a:endParaRPr lang="en-US" sz="3600" dirty="0"/>
        </a:p>
      </dgm:t>
    </dgm:pt>
    <dgm:pt modelId="{87CC0FF0-6750-4D3B-89B0-D1E3BD6FA781}" type="parTrans" cxnId="{9845B6A7-6F06-4953-944F-2D48A05C8DFC}">
      <dgm:prSet/>
      <dgm:spPr/>
      <dgm:t>
        <a:bodyPr/>
        <a:lstStyle/>
        <a:p>
          <a:endParaRPr lang="en-US"/>
        </a:p>
      </dgm:t>
    </dgm:pt>
    <dgm:pt modelId="{D30FA7D4-213E-4DE9-BF7F-119023CDF07F}" type="sibTrans" cxnId="{9845B6A7-6F06-4953-944F-2D48A05C8DFC}">
      <dgm:prSet/>
      <dgm:spPr/>
      <dgm:t>
        <a:bodyPr/>
        <a:lstStyle/>
        <a:p>
          <a:endParaRPr lang="en-US"/>
        </a:p>
      </dgm:t>
    </dgm:pt>
    <dgm:pt modelId="{BE440821-784F-4E63-ACEF-A6EAB3919C04}">
      <dgm:prSet custT="1"/>
      <dgm:spPr/>
      <dgm:t>
        <a:bodyPr/>
        <a:lstStyle/>
        <a:p>
          <a:r>
            <a:rPr lang="en-US" sz="2400" dirty="0">
              <a:solidFill>
                <a:schemeClr val="tx1">
                  <a:lumMod val="75000"/>
                  <a:lumOff val="25000"/>
                </a:schemeClr>
              </a:solidFill>
            </a:rPr>
            <a:t>Who?</a:t>
          </a:r>
          <a:r>
            <a:rPr lang="en-US" sz="2400" b="1" dirty="0">
              <a:solidFill>
                <a:schemeClr val="tx1">
                  <a:lumMod val="75000"/>
                  <a:lumOff val="25000"/>
                </a:schemeClr>
              </a:solidFill>
            </a:rPr>
            <a:t> </a:t>
          </a:r>
          <a:r>
            <a:rPr lang="en-US" sz="2400" dirty="0">
              <a:solidFill>
                <a:schemeClr val="tx1">
                  <a:lumMod val="75000"/>
                  <a:lumOff val="25000"/>
                </a:schemeClr>
              </a:solidFill>
            </a:rPr>
            <a:t>School treasurer or business manager. Whoever manages your students’ tuition accounts.</a:t>
          </a:r>
        </a:p>
      </dgm:t>
    </dgm:pt>
    <dgm:pt modelId="{0A379E0A-5B87-48BB-A084-406B76338A9C}" type="parTrans" cxnId="{1F55DB4E-0D35-482E-B4C1-D234231E4F27}">
      <dgm:prSet/>
      <dgm:spPr/>
      <dgm:t>
        <a:bodyPr/>
        <a:lstStyle/>
        <a:p>
          <a:endParaRPr lang="en-US"/>
        </a:p>
      </dgm:t>
    </dgm:pt>
    <dgm:pt modelId="{EB79084E-7084-4B52-9CAD-A143637950ED}" type="sibTrans" cxnId="{1F55DB4E-0D35-482E-B4C1-D234231E4F27}">
      <dgm:prSet/>
      <dgm:spPr/>
      <dgm:t>
        <a:bodyPr/>
        <a:lstStyle/>
        <a:p>
          <a:endParaRPr lang="en-US"/>
        </a:p>
      </dgm:t>
    </dgm:pt>
    <dgm:pt modelId="{1C3897A8-E35A-4B87-A535-F59C294AF7CB}">
      <dgm:prSet custT="1"/>
      <dgm:spPr/>
      <dgm:t>
        <a:bodyPr/>
        <a:lstStyle/>
        <a:p>
          <a:r>
            <a:rPr lang="en-US" sz="2400" dirty="0">
              <a:solidFill>
                <a:schemeClr val="tx1">
                  <a:lumMod val="75000"/>
                  <a:lumOff val="25000"/>
                </a:schemeClr>
              </a:solidFill>
            </a:rPr>
            <a:t>Time commitment?</a:t>
          </a:r>
          <a:r>
            <a:rPr lang="en-US" sz="2400" b="1" dirty="0">
              <a:solidFill>
                <a:schemeClr val="tx1">
                  <a:lumMod val="75000"/>
                  <a:lumOff val="25000"/>
                </a:schemeClr>
              </a:solidFill>
            </a:rPr>
            <a:t> </a:t>
          </a:r>
          <a:r>
            <a:rPr lang="en-US" sz="2400" dirty="0">
              <a:solidFill>
                <a:schemeClr val="tx1">
                  <a:lumMod val="75000"/>
                  <a:lumOff val="25000"/>
                </a:schemeClr>
              </a:solidFill>
            </a:rPr>
            <a:t>1-2 hours per month.</a:t>
          </a:r>
        </a:p>
      </dgm:t>
    </dgm:pt>
    <dgm:pt modelId="{5B390464-2FFD-4F86-B5E7-DBA90E3804F6}" type="parTrans" cxnId="{7AE92993-79C1-4C90-BFB9-57258D2AF5B0}">
      <dgm:prSet/>
      <dgm:spPr/>
      <dgm:t>
        <a:bodyPr/>
        <a:lstStyle/>
        <a:p>
          <a:endParaRPr lang="en-US"/>
        </a:p>
      </dgm:t>
    </dgm:pt>
    <dgm:pt modelId="{5F72AB42-9089-4A78-A7D6-976D814057C8}" type="sibTrans" cxnId="{7AE92993-79C1-4C90-BFB9-57258D2AF5B0}">
      <dgm:prSet/>
      <dgm:spPr/>
      <dgm:t>
        <a:bodyPr/>
        <a:lstStyle/>
        <a:p>
          <a:endParaRPr lang="en-US"/>
        </a:p>
      </dgm:t>
    </dgm:pt>
    <dgm:pt modelId="{74286782-9227-4B69-881D-981A3A0E821C}">
      <dgm:prSet custT="1"/>
      <dgm:spPr/>
      <dgm:t>
        <a:bodyPr/>
        <a:lstStyle/>
        <a:p>
          <a:r>
            <a:rPr lang="en-US" sz="3600" b="1" dirty="0"/>
            <a:t>Fundraiser</a:t>
          </a:r>
          <a:endParaRPr lang="en-US" sz="4400" dirty="0"/>
        </a:p>
      </dgm:t>
    </dgm:pt>
    <dgm:pt modelId="{68259252-56FB-4C18-A319-77979CF1C358}" type="parTrans" cxnId="{9E8BFF6A-376A-4DEA-BB78-DB17D3821260}">
      <dgm:prSet/>
      <dgm:spPr/>
      <dgm:t>
        <a:bodyPr/>
        <a:lstStyle/>
        <a:p>
          <a:endParaRPr lang="en-US"/>
        </a:p>
      </dgm:t>
    </dgm:pt>
    <dgm:pt modelId="{B7E0CE0C-3565-45F6-8BE4-C12A0A8A101F}" type="sibTrans" cxnId="{9E8BFF6A-376A-4DEA-BB78-DB17D3821260}">
      <dgm:prSet/>
      <dgm:spPr/>
      <dgm:t>
        <a:bodyPr/>
        <a:lstStyle/>
        <a:p>
          <a:endParaRPr lang="en-US"/>
        </a:p>
      </dgm:t>
    </dgm:pt>
    <dgm:pt modelId="{51F8552D-CFE2-4F94-80C1-4D6BB675F027}">
      <dgm:prSet custT="1"/>
      <dgm:spPr/>
      <dgm:t>
        <a:bodyPr/>
        <a:lstStyle/>
        <a:p>
          <a:r>
            <a:rPr lang="en-US" sz="2400" dirty="0">
              <a:solidFill>
                <a:schemeClr val="tx1">
                  <a:lumMod val="75000"/>
                  <a:lumOff val="25000"/>
                </a:schemeClr>
              </a:solidFill>
            </a:rPr>
            <a:t>Who? A board member, school administrators, or an individual from your school’s development office.</a:t>
          </a:r>
        </a:p>
      </dgm:t>
    </dgm:pt>
    <dgm:pt modelId="{20536B74-D3D7-41AB-8032-4CB03D0B1BBF}" type="parTrans" cxnId="{2E41F961-6A61-4FA4-B92D-4C169CF5C986}">
      <dgm:prSet/>
      <dgm:spPr/>
      <dgm:t>
        <a:bodyPr/>
        <a:lstStyle/>
        <a:p>
          <a:endParaRPr lang="en-US"/>
        </a:p>
      </dgm:t>
    </dgm:pt>
    <dgm:pt modelId="{A60C4F7B-E1D7-475F-AB0B-80E567562031}" type="sibTrans" cxnId="{2E41F961-6A61-4FA4-B92D-4C169CF5C986}">
      <dgm:prSet/>
      <dgm:spPr/>
      <dgm:t>
        <a:bodyPr/>
        <a:lstStyle/>
        <a:p>
          <a:endParaRPr lang="en-US"/>
        </a:p>
      </dgm:t>
    </dgm:pt>
    <dgm:pt modelId="{90402E3B-2229-4A94-825C-445FE2C11AF9}">
      <dgm:prSet custT="1"/>
      <dgm:spPr/>
      <dgm:t>
        <a:bodyPr/>
        <a:lstStyle/>
        <a:p>
          <a:r>
            <a:rPr lang="en-US" sz="2400" dirty="0">
              <a:solidFill>
                <a:schemeClr val="tx1">
                  <a:lumMod val="75000"/>
                  <a:lumOff val="25000"/>
                </a:schemeClr>
              </a:solidFill>
            </a:rPr>
            <a:t>Time commitment? Varies according to experience and existing fundraisers.</a:t>
          </a:r>
        </a:p>
      </dgm:t>
    </dgm:pt>
    <dgm:pt modelId="{D3DA3A0D-ECC2-49CC-B26A-33768B77DEA1}" type="parTrans" cxnId="{840AEBC8-B225-499A-A399-82E761FD9E7F}">
      <dgm:prSet/>
      <dgm:spPr/>
      <dgm:t>
        <a:bodyPr/>
        <a:lstStyle/>
        <a:p>
          <a:endParaRPr lang="en-US"/>
        </a:p>
      </dgm:t>
    </dgm:pt>
    <dgm:pt modelId="{DCDC3E93-F006-40BD-BFB1-2104E380EA8B}" type="sibTrans" cxnId="{840AEBC8-B225-499A-A399-82E761FD9E7F}">
      <dgm:prSet/>
      <dgm:spPr/>
      <dgm:t>
        <a:bodyPr/>
        <a:lstStyle/>
        <a:p>
          <a:endParaRPr lang="en-US"/>
        </a:p>
      </dgm:t>
    </dgm:pt>
    <dgm:pt modelId="{F1234470-1840-4347-9F6F-60EDDC8766E7}">
      <dgm:prSet custT="1"/>
      <dgm:spPr/>
      <dgm:t>
        <a:bodyPr/>
        <a:lstStyle/>
        <a:p>
          <a:endParaRPr lang="en-US" sz="2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E529889-D346-6D43-B454-C0EEA0458832}" type="parTrans" cxnId="{72F36AA8-5E95-AA43-A8F8-33C0BB052CBA}">
      <dgm:prSet/>
      <dgm:spPr/>
      <dgm:t>
        <a:bodyPr/>
        <a:lstStyle/>
        <a:p>
          <a:endParaRPr lang="en-US"/>
        </a:p>
      </dgm:t>
    </dgm:pt>
    <dgm:pt modelId="{B5275D04-371F-9446-A894-7D830249C820}" type="sibTrans" cxnId="{72F36AA8-5E95-AA43-A8F8-33C0BB052CBA}">
      <dgm:prSet/>
      <dgm:spPr/>
      <dgm:t>
        <a:bodyPr/>
        <a:lstStyle/>
        <a:p>
          <a:endParaRPr lang="en-US"/>
        </a:p>
      </dgm:t>
    </dgm:pt>
    <dgm:pt modelId="{90EEB8C6-2212-404E-B73C-B8CB5CFF978F}" type="pres">
      <dgm:prSet presAssocID="{FAA8E378-2110-42E1-994B-5709AA8E75DB}" presName="linear" presStyleCnt="0">
        <dgm:presLayoutVars>
          <dgm:animLvl val="lvl"/>
          <dgm:resizeHandles val="exact"/>
        </dgm:presLayoutVars>
      </dgm:prSet>
      <dgm:spPr/>
    </dgm:pt>
    <dgm:pt modelId="{F1162080-A979-F949-A5C2-932EC9D107BB}" type="pres">
      <dgm:prSet presAssocID="{16A1A851-EA37-4F90-8CEF-0A39FE36B339}" presName="parentText" presStyleLbl="node1" presStyleIdx="0" presStyleCnt="2" custScaleY="66583" custLinFactNeighborY="-15826">
        <dgm:presLayoutVars>
          <dgm:chMax val="0"/>
          <dgm:bulletEnabled val="1"/>
        </dgm:presLayoutVars>
      </dgm:prSet>
      <dgm:spPr/>
    </dgm:pt>
    <dgm:pt modelId="{47D5BEB2-2950-484F-84D1-1E511620DB6A}" type="pres">
      <dgm:prSet presAssocID="{16A1A851-EA37-4F90-8CEF-0A39FE36B339}" presName="childText" presStyleLbl="revTx" presStyleIdx="0" presStyleCnt="2">
        <dgm:presLayoutVars>
          <dgm:bulletEnabled val="1"/>
        </dgm:presLayoutVars>
      </dgm:prSet>
      <dgm:spPr/>
    </dgm:pt>
    <dgm:pt modelId="{1C45D02F-6543-BF40-9011-74FEE160AECF}" type="pres">
      <dgm:prSet presAssocID="{74286782-9227-4B69-881D-981A3A0E821C}" presName="parentText" presStyleLbl="node1" presStyleIdx="1" presStyleCnt="2" custScaleY="57942" custLinFactNeighborX="-130" custLinFactNeighborY="13614">
        <dgm:presLayoutVars>
          <dgm:chMax val="0"/>
          <dgm:bulletEnabled val="1"/>
        </dgm:presLayoutVars>
      </dgm:prSet>
      <dgm:spPr/>
    </dgm:pt>
    <dgm:pt modelId="{8975869F-C446-1345-97EF-3AC83EE3CC3F}" type="pres">
      <dgm:prSet presAssocID="{74286782-9227-4B69-881D-981A3A0E821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0897115-5FC2-1447-9944-49B4896319DF}" type="presOf" srcId="{51F8552D-CFE2-4F94-80C1-4D6BB675F027}" destId="{8975869F-C446-1345-97EF-3AC83EE3CC3F}" srcOrd="0" destOrd="1" presId="urn:microsoft.com/office/officeart/2005/8/layout/vList2"/>
    <dgm:cxn modelId="{1F1AF31A-687B-AF4F-A7C5-BAD9CDE28606}" type="presOf" srcId="{16A1A851-EA37-4F90-8CEF-0A39FE36B339}" destId="{F1162080-A979-F949-A5C2-932EC9D107BB}" srcOrd="0" destOrd="0" presId="urn:microsoft.com/office/officeart/2005/8/layout/vList2"/>
    <dgm:cxn modelId="{0D143728-3D49-B54C-9F54-4D440EA7FEE0}" type="presOf" srcId="{F1234470-1840-4347-9F6F-60EDDC8766E7}" destId="{8975869F-C446-1345-97EF-3AC83EE3CC3F}" srcOrd="0" destOrd="0" presId="urn:microsoft.com/office/officeart/2005/8/layout/vList2"/>
    <dgm:cxn modelId="{8D270132-F80A-C04A-9D3D-C747BE88B3F3}" type="presOf" srcId="{74286782-9227-4B69-881D-981A3A0E821C}" destId="{1C45D02F-6543-BF40-9011-74FEE160AECF}" srcOrd="0" destOrd="0" presId="urn:microsoft.com/office/officeart/2005/8/layout/vList2"/>
    <dgm:cxn modelId="{1F55DB4E-0D35-482E-B4C1-D234231E4F27}" srcId="{16A1A851-EA37-4F90-8CEF-0A39FE36B339}" destId="{BE440821-784F-4E63-ACEF-A6EAB3919C04}" srcOrd="0" destOrd="0" parTransId="{0A379E0A-5B87-48BB-A084-406B76338A9C}" sibTransId="{EB79084E-7084-4B52-9CAD-A143637950ED}"/>
    <dgm:cxn modelId="{2E41F961-6A61-4FA4-B92D-4C169CF5C986}" srcId="{74286782-9227-4B69-881D-981A3A0E821C}" destId="{51F8552D-CFE2-4F94-80C1-4D6BB675F027}" srcOrd="1" destOrd="0" parTransId="{20536B74-D3D7-41AB-8032-4CB03D0B1BBF}" sibTransId="{A60C4F7B-E1D7-475F-AB0B-80E567562031}"/>
    <dgm:cxn modelId="{9E8BFF6A-376A-4DEA-BB78-DB17D3821260}" srcId="{FAA8E378-2110-42E1-994B-5709AA8E75DB}" destId="{74286782-9227-4B69-881D-981A3A0E821C}" srcOrd="1" destOrd="0" parTransId="{68259252-56FB-4C18-A319-77979CF1C358}" sibTransId="{B7E0CE0C-3565-45F6-8BE4-C12A0A8A101F}"/>
    <dgm:cxn modelId="{7AE92993-79C1-4C90-BFB9-57258D2AF5B0}" srcId="{16A1A851-EA37-4F90-8CEF-0A39FE36B339}" destId="{1C3897A8-E35A-4B87-A535-F59C294AF7CB}" srcOrd="1" destOrd="0" parTransId="{5B390464-2FFD-4F86-B5E7-DBA90E3804F6}" sibTransId="{5F72AB42-9089-4A78-A7D6-976D814057C8}"/>
    <dgm:cxn modelId="{F4822294-B3CE-6449-905D-C08C2DB08A05}" type="presOf" srcId="{FAA8E378-2110-42E1-994B-5709AA8E75DB}" destId="{90EEB8C6-2212-404E-B73C-B8CB5CFF978F}" srcOrd="0" destOrd="0" presId="urn:microsoft.com/office/officeart/2005/8/layout/vList2"/>
    <dgm:cxn modelId="{9845B6A7-6F06-4953-944F-2D48A05C8DFC}" srcId="{FAA8E378-2110-42E1-994B-5709AA8E75DB}" destId="{16A1A851-EA37-4F90-8CEF-0A39FE36B339}" srcOrd="0" destOrd="0" parTransId="{87CC0FF0-6750-4D3B-89B0-D1E3BD6FA781}" sibTransId="{D30FA7D4-213E-4DE9-BF7F-119023CDF07F}"/>
    <dgm:cxn modelId="{72F36AA8-5E95-AA43-A8F8-33C0BB052CBA}" srcId="{74286782-9227-4B69-881D-981A3A0E821C}" destId="{F1234470-1840-4347-9F6F-60EDDC8766E7}" srcOrd="0" destOrd="0" parTransId="{8E529889-D346-6D43-B454-C0EEA0458832}" sibTransId="{B5275D04-371F-9446-A894-7D830249C820}"/>
    <dgm:cxn modelId="{F7F5C5A9-0760-1045-87D2-9C714EE60514}" type="presOf" srcId="{BE440821-784F-4E63-ACEF-A6EAB3919C04}" destId="{47D5BEB2-2950-484F-84D1-1E511620DB6A}" srcOrd="0" destOrd="0" presId="urn:microsoft.com/office/officeart/2005/8/layout/vList2"/>
    <dgm:cxn modelId="{84A11DC7-4CF8-D846-9AC0-D22BA73FC89D}" type="presOf" srcId="{1C3897A8-E35A-4B87-A535-F59C294AF7CB}" destId="{47D5BEB2-2950-484F-84D1-1E511620DB6A}" srcOrd="0" destOrd="1" presId="urn:microsoft.com/office/officeart/2005/8/layout/vList2"/>
    <dgm:cxn modelId="{840AEBC8-B225-499A-A399-82E761FD9E7F}" srcId="{74286782-9227-4B69-881D-981A3A0E821C}" destId="{90402E3B-2229-4A94-825C-445FE2C11AF9}" srcOrd="2" destOrd="0" parTransId="{D3DA3A0D-ECC2-49CC-B26A-33768B77DEA1}" sibTransId="{DCDC3E93-F006-40BD-BFB1-2104E380EA8B}"/>
    <dgm:cxn modelId="{75F629CC-17AE-A044-8C9F-6263D63A6EE5}" type="presOf" srcId="{90402E3B-2229-4A94-825C-445FE2C11AF9}" destId="{8975869F-C446-1345-97EF-3AC83EE3CC3F}" srcOrd="0" destOrd="2" presId="urn:microsoft.com/office/officeart/2005/8/layout/vList2"/>
    <dgm:cxn modelId="{2713D1E4-50CA-0842-B71A-3C17513FCC54}" type="presParOf" srcId="{90EEB8C6-2212-404E-B73C-B8CB5CFF978F}" destId="{F1162080-A979-F949-A5C2-932EC9D107BB}" srcOrd="0" destOrd="0" presId="urn:microsoft.com/office/officeart/2005/8/layout/vList2"/>
    <dgm:cxn modelId="{DF13F3A9-D9FB-FE41-AE85-699582398D67}" type="presParOf" srcId="{90EEB8C6-2212-404E-B73C-B8CB5CFF978F}" destId="{47D5BEB2-2950-484F-84D1-1E511620DB6A}" srcOrd="1" destOrd="0" presId="urn:microsoft.com/office/officeart/2005/8/layout/vList2"/>
    <dgm:cxn modelId="{2ED0AD73-95C2-9642-9F5A-E40D3E3CFE6E}" type="presParOf" srcId="{90EEB8C6-2212-404E-B73C-B8CB5CFF978F}" destId="{1C45D02F-6543-BF40-9011-74FEE160AECF}" srcOrd="2" destOrd="0" presId="urn:microsoft.com/office/officeart/2005/8/layout/vList2"/>
    <dgm:cxn modelId="{F90127B5-FCE9-A546-9B89-6468BE35D982}" type="presParOf" srcId="{90EEB8C6-2212-404E-B73C-B8CB5CFF978F}" destId="{8975869F-C446-1345-97EF-3AC83EE3CC3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27F9A-961C-4D4B-81FE-10C9A7DF0E0B}">
      <dsp:nvSpPr>
        <dsp:cNvPr id="0" name=""/>
        <dsp:cNvSpPr/>
      </dsp:nvSpPr>
      <dsp:spPr>
        <a:xfrm>
          <a:off x="25275" y="495454"/>
          <a:ext cx="1239367" cy="123936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57430-83BD-4FB8-828A-4C94179B3308}">
      <dsp:nvSpPr>
        <dsp:cNvPr id="0" name=""/>
        <dsp:cNvSpPr/>
      </dsp:nvSpPr>
      <dsp:spPr>
        <a:xfrm>
          <a:off x="285542" y="755721"/>
          <a:ext cx="718833" cy="7188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4F850-4F9F-4E22-8373-0EDBDAC2A9A6}">
      <dsp:nvSpPr>
        <dsp:cNvPr id="0" name=""/>
        <dsp:cNvSpPr/>
      </dsp:nvSpPr>
      <dsp:spPr>
        <a:xfrm>
          <a:off x="1530221" y="495454"/>
          <a:ext cx="2921367" cy="1239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>
                  <a:lumMod val="75000"/>
                  <a:lumOff val="25000"/>
                </a:schemeClr>
              </a:solidFill>
            </a:rPr>
            <a:t>Work with your coordinator to complete the PFE Scholarship Application.</a:t>
          </a:r>
        </a:p>
      </dsp:txBody>
      <dsp:txXfrm>
        <a:off x="1530221" y="495454"/>
        <a:ext cx="2921367" cy="1239367"/>
      </dsp:txXfrm>
    </dsp:sp>
    <dsp:sp modelId="{DCA163E6-39AE-4139-8693-A38F97DBEE54}">
      <dsp:nvSpPr>
        <dsp:cNvPr id="0" name=""/>
        <dsp:cNvSpPr/>
      </dsp:nvSpPr>
      <dsp:spPr>
        <a:xfrm>
          <a:off x="4960615" y="495454"/>
          <a:ext cx="1239367" cy="123936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58FD3-99D8-4375-8FAB-6C77123E8471}">
      <dsp:nvSpPr>
        <dsp:cNvPr id="0" name=""/>
        <dsp:cNvSpPr/>
      </dsp:nvSpPr>
      <dsp:spPr>
        <a:xfrm>
          <a:off x="5220882" y="755721"/>
          <a:ext cx="718833" cy="7188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498CC-3AE3-42BE-B487-6DF05C53B6C2}">
      <dsp:nvSpPr>
        <dsp:cNvPr id="0" name=""/>
        <dsp:cNvSpPr/>
      </dsp:nvSpPr>
      <dsp:spPr>
        <a:xfrm>
          <a:off x="6465561" y="495454"/>
          <a:ext cx="2921367" cy="1239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>
                  <a:lumMod val="75000"/>
                  <a:lumOff val="25000"/>
                </a:schemeClr>
              </a:solidFill>
            </a:rPr>
            <a:t>Identify committed PFE team members and be familiar with job description for each.</a:t>
          </a:r>
        </a:p>
      </dsp:txBody>
      <dsp:txXfrm>
        <a:off x="6465561" y="495454"/>
        <a:ext cx="2921367" cy="1239367"/>
      </dsp:txXfrm>
    </dsp:sp>
    <dsp:sp modelId="{CB6FEFC6-3ADD-4438-A44C-1002F9CCE0D7}">
      <dsp:nvSpPr>
        <dsp:cNvPr id="0" name=""/>
        <dsp:cNvSpPr/>
      </dsp:nvSpPr>
      <dsp:spPr>
        <a:xfrm>
          <a:off x="25275" y="2445471"/>
          <a:ext cx="1239367" cy="123936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18E20-0870-4F19-8160-D66DB3D3A882}">
      <dsp:nvSpPr>
        <dsp:cNvPr id="0" name=""/>
        <dsp:cNvSpPr/>
      </dsp:nvSpPr>
      <dsp:spPr>
        <a:xfrm>
          <a:off x="285542" y="2705739"/>
          <a:ext cx="718833" cy="7188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DE11BE-068A-426F-99D2-B37FFEAA0821}">
      <dsp:nvSpPr>
        <dsp:cNvPr id="0" name=""/>
        <dsp:cNvSpPr/>
      </dsp:nvSpPr>
      <dsp:spPr>
        <a:xfrm>
          <a:off x="1530221" y="2445471"/>
          <a:ext cx="2921367" cy="1239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>
                  <a:lumMod val="75000"/>
                  <a:lumOff val="25000"/>
                </a:schemeClr>
              </a:solidFill>
            </a:rPr>
            <a:t>Facilitate effective communication among team members.</a:t>
          </a:r>
        </a:p>
      </dsp:txBody>
      <dsp:txXfrm>
        <a:off x="1530221" y="2445471"/>
        <a:ext cx="2921367" cy="1239367"/>
      </dsp:txXfrm>
    </dsp:sp>
    <dsp:sp modelId="{DBA15CC1-5505-4F79-958B-8DFA7E70D9B8}">
      <dsp:nvSpPr>
        <dsp:cNvPr id="0" name=""/>
        <dsp:cNvSpPr/>
      </dsp:nvSpPr>
      <dsp:spPr>
        <a:xfrm>
          <a:off x="4960615" y="2445471"/>
          <a:ext cx="1239367" cy="123936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34420-A1B9-49B6-879A-E939C3D531FB}">
      <dsp:nvSpPr>
        <dsp:cNvPr id="0" name=""/>
        <dsp:cNvSpPr/>
      </dsp:nvSpPr>
      <dsp:spPr>
        <a:xfrm>
          <a:off x="5220882" y="2705739"/>
          <a:ext cx="718833" cy="7188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6A5F2-5C6B-468C-99A7-139C23FB51B3}">
      <dsp:nvSpPr>
        <dsp:cNvPr id="0" name=""/>
        <dsp:cNvSpPr/>
      </dsp:nvSpPr>
      <dsp:spPr>
        <a:xfrm>
          <a:off x="6465561" y="2445471"/>
          <a:ext cx="2921367" cy="1239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>
                  <a:lumMod val="75000"/>
                  <a:lumOff val="25000"/>
                </a:schemeClr>
              </a:solidFill>
            </a:rPr>
            <a:t>Share the story of PFE in your local communities and churches.</a:t>
          </a:r>
        </a:p>
      </dsp:txBody>
      <dsp:txXfrm>
        <a:off x="6465561" y="2445471"/>
        <a:ext cx="2921367" cy="12393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6062D-48BF-FD4C-AC34-6FA69E217AEA}">
      <dsp:nvSpPr>
        <dsp:cNvPr id="0" name=""/>
        <dsp:cNvSpPr/>
      </dsp:nvSpPr>
      <dsp:spPr>
        <a:xfrm>
          <a:off x="0" y="112716"/>
          <a:ext cx="6254749" cy="65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Coordinator</a:t>
          </a:r>
          <a:endParaRPr lang="en-US" sz="2800" kern="1200" dirty="0"/>
        </a:p>
      </dsp:txBody>
      <dsp:txXfrm>
        <a:off x="31984" y="144700"/>
        <a:ext cx="6190781" cy="591232"/>
      </dsp:txXfrm>
    </dsp:sp>
    <dsp:sp modelId="{29EEF02B-CC78-B54B-B622-9F51BB4E03B7}">
      <dsp:nvSpPr>
        <dsp:cNvPr id="0" name=""/>
        <dsp:cNvSpPr/>
      </dsp:nvSpPr>
      <dsp:spPr>
        <a:xfrm>
          <a:off x="0" y="870427"/>
          <a:ext cx="6254749" cy="2260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588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solidFill>
                <a:schemeClr val="tx1">
                  <a:lumMod val="75000"/>
                  <a:lumOff val="25000"/>
                </a:schemeClr>
              </a:solidFill>
            </a:rPr>
            <a:t>Should not be the principal, teaching principal, or a teacher (due to heavy load)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solidFill>
                <a:schemeClr val="tx1">
                  <a:lumMod val="75000"/>
                  <a:lumOff val="25000"/>
                </a:schemeClr>
              </a:solidFill>
            </a:rPr>
            <a:t>Who? Parent volunteer, school secretary, teacher’s aide, board member, etc. Someone who can commit time and is passionate about PFE.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solidFill>
                <a:schemeClr val="tx1">
                  <a:lumMod val="75000"/>
                  <a:lumOff val="25000"/>
                </a:schemeClr>
              </a:solidFill>
            </a:rPr>
            <a:t>Time commitment? Up to a few hours per week, depending on participation numbers.</a:t>
          </a:r>
        </a:p>
      </dsp:txBody>
      <dsp:txXfrm>
        <a:off x="0" y="870427"/>
        <a:ext cx="6254749" cy="2260440"/>
      </dsp:txXfrm>
    </dsp:sp>
    <dsp:sp modelId="{87347E7A-6DEF-8B4C-8EAB-2FC328ED295E}">
      <dsp:nvSpPr>
        <dsp:cNvPr id="0" name=""/>
        <dsp:cNvSpPr/>
      </dsp:nvSpPr>
      <dsp:spPr>
        <a:xfrm>
          <a:off x="0" y="3343846"/>
          <a:ext cx="6254749" cy="655200"/>
        </a:xfrm>
        <a:prstGeom prst="roundRect">
          <a:avLst/>
        </a:prstGeom>
        <a:solidFill>
          <a:schemeClr val="accent2">
            <a:hueOff val="-7598094"/>
            <a:satOff val="16827"/>
            <a:lumOff val="23137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Mentor Liaison</a:t>
          </a:r>
          <a:endParaRPr lang="en-US" sz="2800" kern="1200"/>
        </a:p>
      </dsp:txBody>
      <dsp:txXfrm>
        <a:off x="31984" y="3375830"/>
        <a:ext cx="6190781" cy="591232"/>
      </dsp:txXfrm>
    </dsp:sp>
    <dsp:sp modelId="{D2471FA3-A49B-2542-B4AA-5439B1908C53}">
      <dsp:nvSpPr>
        <dsp:cNvPr id="0" name=""/>
        <dsp:cNvSpPr/>
      </dsp:nvSpPr>
      <dsp:spPr>
        <a:xfrm>
          <a:off x="0" y="3786067"/>
          <a:ext cx="6254749" cy="1680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588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2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solidFill>
                <a:schemeClr val="tx1">
                  <a:lumMod val="75000"/>
                  <a:lumOff val="25000"/>
                </a:schemeClr>
              </a:solidFill>
            </a:rPr>
            <a:t>Who? A pastor or visiting elder (someone who enjoys visiting with people) from a constituent church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solidFill>
                <a:schemeClr val="tx1">
                  <a:lumMod val="75000"/>
                  <a:lumOff val="25000"/>
                </a:schemeClr>
              </a:solidFill>
            </a:rPr>
            <a:t>Time commitment? Up to a few hours per month</a:t>
          </a:r>
        </a:p>
      </dsp:txBody>
      <dsp:txXfrm>
        <a:off x="0" y="3786067"/>
        <a:ext cx="6254749" cy="1680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62080-A979-F949-A5C2-932EC9D107BB}">
      <dsp:nvSpPr>
        <dsp:cNvPr id="0" name=""/>
        <dsp:cNvSpPr/>
      </dsp:nvSpPr>
      <dsp:spPr>
        <a:xfrm>
          <a:off x="0" y="489574"/>
          <a:ext cx="9489989" cy="7977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Treasurer</a:t>
          </a:r>
          <a:endParaRPr lang="en-US" sz="3600" kern="1200" dirty="0"/>
        </a:p>
      </dsp:txBody>
      <dsp:txXfrm>
        <a:off x="38941" y="528515"/>
        <a:ext cx="9412107" cy="719835"/>
      </dsp:txXfrm>
    </dsp:sp>
    <dsp:sp modelId="{47D5BEB2-2950-484F-84D1-1E511620DB6A}">
      <dsp:nvSpPr>
        <dsp:cNvPr id="0" name=""/>
        <dsp:cNvSpPr/>
      </dsp:nvSpPr>
      <dsp:spPr>
        <a:xfrm>
          <a:off x="0" y="1460263"/>
          <a:ext cx="9489989" cy="109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30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solidFill>
                <a:schemeClr val="tx1">
                  <a:lumMod val="75000"/>
                  <a:lumOff val="25000"/>
                </a:schemeClr>
              </a:solidFill>
            </a:rPr>
            <a:t>Who?</a:t>
          </a:r>
          <a:r>
            <a:rPr lang="en-US" sz="24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 </a:t>
          </a:r>
          <a:r>
            <a:rPr lang="en-US" sz="2400" kern="1200" dirty="0">
              <a:solidFill>
                <a:schemeClr val="tx1">
                  <a:lumMod val="75000"/>
                  <a:lumOff val="25000"/>
                </a:schemeClr>
              </a:solidFill>
            </a:rPr>
            <a:t>School treasurer or business manager. Whoever manages your students’ tuition accounts.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solidFill>
                <a:schemeClr val="tx1">
                  <a:lumMod val="75000"/>
                  <a:lumOff val="25000"/>
                </a:schemeClr>
              </a:solidFill>
            </a:rPr>
            <a:t>Time commitment?</a:t>
          </a:r>
          <a:r>
            <a:rPr lang="en-US" sz="24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 </a:t>
          </a:r>
          <a:r>
            <a:rPr lang="en-US" sz="2400" kern="1200" dirty="0">
              <a:solidFill>
                <a:schemeClr val="tx1">
                  <a:lumMod val="75000"/>
                  <a:lumOff val="25000"/>
                </a:schemeClr>
              </a:solidFill>
            </a:rPr>
            <a:t>1-2 hours per month.</a:t>
          </a:r>
        </a:p>
      </dsp:txBody>
      <dsp:txXfrm>
        <a:off x="0" y="1460263"/>
        <a:ext cx="9489989" cy="1092960"/>
      </dsp:txXfrm>
    </dsp:sp>
    <dsp:sp modelId="{1C45D02F-6543-BF40-9011-74FEE160AECF}">
      <dsp:nvSpPr>
        <dsp:cNvPr id="0" name=""/>
        <dsp:cNvSpPr/>
      </dsp:nvSpPr>
      <dsp:spPr>
        <a:xfrm>
          <a:off x="0" y="2801216"/>
          <a:ext cx="9489989" cy="694191"/>
        </a:xfrm>
        <a:prstGeom prst="roundRect">
          <a:avLst/>
        </a:prstGeom>
        <a:solidFill>
          <a:schemeClr val="accent2">
            <a:hueOff val="-7598094"/>
            <a:satOff val="16827"/>
            <a:lumOff val="23137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Fundraiser</a:t>
          </a:r>
          <a:endParaRPr lang="en-US" sz="4400" kern="1200" dirty="0"/>
        </a:p>
      </dsp:txBody>
      <dsp:txXfrm>
        <a:off x="33888" y="2835104"/>
        <a:ext cx="9422213" cy="626415"/>
      </dsp:txXfrm>
    </dsp:sp>
    <dsp:sp modelId="{8975869F-C446-1345-97EF-3AC83EE3CC3F}">
      <dsp:nvSpPr>
        <dsp:cNvPr id="0" name=""/>
        <dsp:cNvSpPr/>
      </dsp:nvSpPr>
      <dsp:spPr>
        <a:xfrm>
          <a:off x="0" y="3247415"/>
          <a:ext cx="9489989" cy="182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30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4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solidFill>
                <a:schemeClr val="tx1">
                  <a:lumMod val="75000"/>
                  <a:lumOff val="25000"/>
                </a:schemeClr>
              </a:solidFill>
            </a:rPr>
            <a:t>Who? A board member, school administrators, or an individual from your school’s development office.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solidFill>
                <a:schemeClr val="tx1">
                  <a:lumMod val="75000"/>
                  <a:lumOff val="25000"/>
                </a:schemeClr>
              </a:solidFill>
            </a:rPr>
            <a:t>Time commitment? Varies according to experience and existing fundraisers.</a:t>
          </a:r>
        </a:p>
      </dsp:txBody>
      <dsp:txXfrm>
        <a:off x="0" y="3247415"/>
        <a:ext cx="9489989" cy="1821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B1778-6C4F-41EA-9CD3-D2EE1E58BFF4}" type="datetimeFigureOut">
              <a:rPr lang="en-US" smtClean="0"/>
              <a:t>7/14/23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B78E9-1D19-449A-8C45-E70C0B3DE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1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2021-2022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B78E9-1D19-449A-8C45-E70C0B3DEA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00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950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0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68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30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20696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39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97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4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3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2A54C80-263E-416B-A8E0-580EDEADCBDC}" type="datetimeFigureOut">
              <a:rPr lang="en-US" smtClean="0"/>
              <a:t>7/14/23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5094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0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74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bbypaints.com/wholesale-chalk-paint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nxle4mc5cM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ffcfoundation.org/home/nourish" TargetMode="External"/><Relationship Id="rId2" Type="http://schemas.openxmlformats.org/officeDocument/2006/relationships/hyperlink" Target="https://www.sffcfoundation.org/pf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XWSapjMqO8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F8FBD1-A3F4-4615-9269-15BB7CC26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A409F77D-3FF8-418B-AE5F-C8402370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70D5FD-4E1A-5347-B428-42884AD32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611" y="1231894"/>
            <a:ext cx="5795319" cy="4339177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Principal Orientation</a:t>
            </a:r>
            <a:br>
              <a:rPr lang="en-US" sz="4800" dirty="0"/>
            </a:br>
            <a:r>
              <a:rPr lang="en-US" sz="4800" dirty="0"/>
              <a:t>(K-8)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0170C7-93CF-4AF8-8D9E-6DD63FE62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32F662B-4481-4DE4-A9ED-AC7BF7D4E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944" y="1433476"/>
            <a:ext cx="3995592" cy="39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58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EB294-E2B2-8543-852E-168740C49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674" y="382385"/>
            <a:ext cx="10360325" cy="1113295"/>
          </a:xfrm>
        </p:spPr>
        <p:txBody>
          <a:bodyPr anchor="b">
            <a:normAutofit/>
          </a:bodyPr>
          <a:lstStyle/>
          <a:p>
            <a:r>
              <a:rPr lang="en-US" dirty="0"/>
              <a:t>Scholarship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DC199-4332-B843-997C-091E95591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675" y="1785257"/>
            <a:ext cx="10481193" cy="3440539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It is up to your school to determine </a:t>
            </a:r>
            <a:r>
              <a:rPr lang="en-US" b="1" dirty="0"/>
              <a:t>when </a:t>
            </a:r>
            <a:r>
              <a:rPr lang="en-US" dirty="0"/>
              <a:t>to apply the tuition assistance.</a:t>
            </a:r>
          </a:p>
          <a:p>
            <a:pPr>
              <a:buFont typeface="Wingdings" panose="020B0602020104020603" pitchFamily="34" charset="0"/>
              <a:buChar char="v"/>
            </a:pPr>
            <a:r>
              <a:rPr lang="en-US" dirty="0"/>
              <a:t>PFE scholarship money may </a:t>
            </a:r>
            <a:r>
              <a:rPr lang="en-US" i="1" dirty="0"/>
              <a:t>only </a:t>
            </a:r>
            <a:r>
              <a:rPr lang="en-US" dirty="0"/>
              <a:t>be applied to students’ tuition accounts. </a:t>
            </a:r>
          </a:p>
          <a:p>
            <a:pPr>
              <a:buFont typeface="Wingdings" panose="020B0602020104020603" pitchFamily="34" charset="0"/>
              <a:buChar char="v"/>
            </a:pPr>
            <a:r>
              <a:rPr lang="en-US" dirty="0"/>
              <a:t>PFE scholarship money is </a:t>
            </a:r>
            <a:r>
              <a:rPr lang="en-US" b="1" dirty="0"/>
              <a:t>not </a:t>
            </a:r>
            <a:r>
              <a:rPr lang="en-US" dirty="0"/>
              <a:t>to go towards expenses such as books, classroom needs, field trips, uniforms, etc. </a:t>
            </a:r>
          </a:p>
          <a:p>
            <a:pPr>
              <a:buFont typeface="Wingdings" panose="020B0602020104020603" pitchFamily="34" charset="0"/>
              <a:buChar char="v"/>
            </a:pPr>
            <a:r>
              <a:rPr lang="en-US" dirty="0"/>
              <a:t>If a student leaves your school with a PFE credit to his/her account, that money may </a:t>
            </a:r>
            <a:r>
              <a:rPr lang="en-US" b="1" dirty="0"/>
              <a:t>not </a:t>
            </a:r>
            <a:r>
              <a:rPr lang="en-US" dirty="0"/>
              <a:t>be paid out in cash. The extra tuition assistance may be put toward your 30% fundraising. 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2749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3ADFDE67-9C2D-46E4-8B2F-1435378702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3248"/>
          <a:stretch/>
        </p:blipFill>
        <p:spPr>
          <a:xfrm>
            <a:off x="6928338" y="10"/>
            <a:ext cx="5263662" cy="6857990"/>
          </a:xfrm>
          <a:prstGeom prst="rect">
            <a:avLst/>
          </a:prstGeom>
        </p:spPr>
      </p:pic>
      <p:sp>
        <p:nvSpPr>
          <p:cNvPr id="9" name="Freeform 10">
            <a:extLst>
              <a:ext uri="{FF2B5EF4-FFF2-40B4-BE49-F238E27FC236}">
                <a16:creationId xmlns:a16="http://schemas.microsoft.com/office/drawing/2014/main" id="{566AB090-FEE9-4EC7-976A-811A4026B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F73E96-8985-974C-9727-BF81E632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53" y="382385"/>
            <a:ext cx="6015897" cy="1015094"/>
          </a:xfrm>
        </p:spPr>
        <p:txBody>
          <a:bodyPr>
            <a:normAutofit/>
          </a:bodyPr>
          <a:lstStyle/>
          <a:p>
            <a:r>
              <a:rPr lang="en-US" dirty="0"/>
              <a:t>Safety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BD4E75-DC7C-4C43-8DE7-44AC817A0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EED88-40F3-C340-9FD8-4A056EBA5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854" y="1397479"/>
            <a:ext cx="7138345" cy="4482113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ea typeface="+mn-lt"/>
                <a:cs typeface="+mn-lt"/>
              </a:rPr>
              <a:t>In order to keep each student/mentor safe while visiting:</a:t>
            </a:r>
          </a:p>
          <a:p>
            <a:pPr marL="285750" indent="-285750">
              <a:lnSpc>
                <a:spcPct val="100000"/>
              </a:lnSpc>
              <a:buFont typeface="Wingdings,Sans-Serif"/>
              <a:buChar char="v"/>
            </a:pPr>
            <a:r>
              <a:rPr lang="en-US" sz="1800" dirty="0">
                <a:ea typeface="+mn-lt"/>
                <a:cs typeface="+mn-lt"/>
              </a:rPr>
              <a:t>A parent or legal guardian (K-8 students) is required to accompany and supervise each visit. They are responsible for their child’s safety.</a:t>
            </a:r>
          </a:p>
          <a:p>
            <a:pPr indent="-285750">
              <a:lnSpc>
                <a:spcPct val="100000"/>
              </a:lnSpc>
              <a:buFont typeface="Wingdings,Sans-Serif"/>
              <a:buChar char="v"/>
            </a:pPr>
            <a:r>
              <a:rPr lang="en-US" sz="1800" dirty="0">
                <a:ea typeface="+mn-lt"/>
                <a:cs typeface="+mn-lt"/>
              </a:rPr>
              <a:t>Sitting in the car during a visit is not adequate supervision (unless the visit occurs outdoors/within sight)</a:t>
            </a:r>
            <a:endParaRPr lang="en-US" sz="1800" dirty="0"/>
          </a:p>
          <a:p>
            <a:pPr marL="285750" indent="-285750">
              <a:lnSpc>
                <a:spcPct val="100000"/>
              </a:lnSpc>
              <a:buFont typeface="Wingdings,Sans-Serif"/>
              <a:buChar char="v"/>
            </a:pPr>
            <a:r>
              <a:rPr lang="en-US" sz="1800" dirty="0">
                <a:ea typeface="+mn-lt"/>
                <a:cs typeface="+mn-lt"/>
              </a:rPr>
              <a:t>Visits that occur without parental supervision will be declined.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ea typeface="+mn-lt"/>
                <a:cs typeface="+mn-lt"/>
              </a:rPr>
              <a:t>Make sure you are complying with any of your conference’s policies for student safety, including background checks, if applicable. </a:t>
            </a: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A19E87D3-8B26-4E67-A63B-9EF1B2F22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9195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9B22A-7CD2-DC1E-46A2-E3E8FBB8E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863" y="195031"/>
            <a:ext cx="4164273" cy="1492132"/>
          </a:xfrm>
        </p:spPr>
        <p:txBody>
          <a:bodyPr/>
          <a:lstStyle/>
          <a:p>
            <a:r>
              <a:rPr lang="en-US" dirty="0"/>
              <a:t>Impact Video</a:t>
            </a:r>
          </a:p>
        </p:txBody>
      </p:sp>
      <p:pic>
        <p:nvPicPr>
          <p:cNvPr id="4" name="Online Media 3" descr="PFE Impact">
            <a:hlinkClick r:id="" action="ppaction://media"/>
            <a:extLst>
              <a:ext uri="{FF2B5EF4-FFF2-40B4-BE49-F238E27FC236}">
                <a16:creationId xmlns:a16="http://schemas.microsoft.com/office/drawing/2014/main" id="{CBAE926D-14FF-3472-51B1-1A13A2959EF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57800" y="941097"/>
            <a:ext cx="9876397" cy="558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2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0B752-D361-A64A-AE88-E2888D3CB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108" y="382386"/>
            <a:ext cx="10317892" cy="884712"/>
          </a:xfrm>
        </p:spPr>
        <p:txBody>
          <a:bodyPr anchor="b">
            <a:normAutofit/>
          </a:bodyPr>
          <a:lstStyle/>
          <a:p>
            <a:r>
              <a:rPr lang="en-US" dirty="0"/>
              <a:t>SFFC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CE19C-49B5-634E-87F7-459B9EE66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06" y="1267098"/>
            <a:ext cx="10317893" cy="4624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SFFC Foundation is a nonprofit organization based in Nashville, TN. Our current initiatives include the </a:t>
            </a:r>
            <a:r>
              <a:rPr lang="en-US" dirty="0">
                <a:hlinkClick r:id="rId2"/>
              </a:rPr>
              <a:t>PFE </a:t>
            </a:r>
            <a:r>
              <a:rPr lang="en-US">
                <a:hlinkClick r:id="rId2"/>
              </a:rPr>
              <a:t>Scholarship</a:t>
            </a:r>
            <a:r>
              <a:rPr lang="en-US"/>
              <a:t> and </a:t>
            </a:r>
            <a:r>
              <a:rPr lang="en-US">
                <a:hlinkClick r:id="rId3"/>
              </a:rPr>
              <a:t>Nourish </a:t>
            </a:r>
            <a:r>
              <a:rPr lang="en-US" dirty="0">
                <a:hlinkClick r:id="rId3"/>
              </a:rPr>
              <a:t>Grants</a:t>
            </a:r>
            <a:r>
              <a:rPr lang="en-US" dirty="0"/>
              <a:t> for individuals/families.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Administration Team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		   Ashley Beisiegel			          Jackie Downs		         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K-8 Program Officer		     9-12 Program Officer		</a:t>
            </a:r>
          </a:p>
        </p:txBody>
      </p:sp>
      <p:pic>
        <p:nvPicPr>
          <p:cNvPr id="5" name="Picture 4" descr="A person standing in front of a flowering tree&#10;&#10;Description automatically generated with medium confidence">
            <a:extLst>
              <a:ext uri="{FF2B5EF4-FFF2-40B4-BE49-F238E27FC236}">
                <a16:creationId xmlns:a16="http://schemas.microsoft.com/office/drawing/2014/main" id="{C31EDC00-8156-9B4A-AB15-CE087BACE7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15" t="36228" r="16697"/>
          <a:stretch/>
        </p:blipFill>
        <p:spPr>
          <a:xfrm>
            <a:off x="3097992" y="3681249"/>
            <a:ext cx="1789612" cy="2062266"/>
          </a:xfrm>
          <a:prstGeom prst="rect">
            <a:avLst/>
          </a:prstGeom>
        </p:spPr>
      </p:pic>
      <p:pic>
        <p:nvPicPr>
          <p:cNvPr id="7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06CF38EF-5512-3641-9D9E-26E4B02CB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4398" y="3736915"/>
            <a:ext cx="1653971" cy="2106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E662C7-7699-144C-96C0-82814ACFA703}"/>
              </a:ext>
            </a:extLst>
          </p:cNvPr>
          <p:cNvSpPr txBox="1"/>
          <p:nvPr/>
        </p:nvSpPr>
        <p:spPr>
          <a:xfrm>
            <a:off x="1112106" y="6211669"/>
            <a:ext cx="364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Office Number: (615) 675-0450</a:t>
            </a:r>
          </a:p>
        </p:txBody>
      </p:sp>
    </p:spTree>
    <p:extLst>
      <p:ext uri="{BB962C8B-B14F-4D97-AF65-F5344CB8AC3E}">
        <p14:creationId xmlns:p14="http://schemas.microsoft.com/office/powerpoint/2010/main" val="368489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3B74E-34FA-6E6F-36CB-2E8772EAB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2774" y="218775"/>
            <a:ext cx="3958677" cy="1492132"/>
          </a:xfrm>
        </p:spPr>
        <p:txBody>
          <a:bodyPr/>
          <a:lstStyle/>
          <a:p>
            <a:r>
              <a:rPr lang="en-US" dirty="0"/>
              <a:t>Origin Video</a:t>
            </a:r>
          </a:p>
        </p:txBody>
      </p:sp>
      <p:pic>
        <p:nvPicPr>
          <p:cNvPr id="4" name="Online Media 3" descr="PFE Legacy Story">
            <a:hlinkClick r:id="" action="ppaction://media"/>
            <a:extLst>
              <a:ext uri="{FF2B5EF4-FFF2-40B4-BE49-F238E27FC236}">
                <a16:creationId xmlns:a16="http://schemas.microsoft.com/office/drawing/2014/main" id="{A3A4ACB7-F10C-3AB6-2297-9831D6BCF19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1350" y="1104181"/>
            <a:ext cx="9521524" cy="53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2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D8A1B-48FC-2741-BCEE-21BC8FF76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998483"/>
            <a:ext cx="10178322" cy="876034"/>
          </a:xfrm>
        </p:spPr>
        <p:txBody>
          <a:bodyPr/>
          <a:lstStyle/>
          <a:p>
            <a:r>
              <a:rPr lang="en-US" dirty="0"/>
              <a:t>Your Commitments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27C070-9543-418D-901E-DE8BC8ECF9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849093"/>
              </p:ext>
            </p:extLst>
          </p:nvPr>
        </p:nvGraphicFramePr>
        <p:xfrm>
          <a:off x="1251677" y="1874517"/>
          <a:ext cx="9412204" cy="4180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365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4CB66C-AAD8-CE4E-B6C4-CBF9D855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92" y="1153287"/>
            <a:ext cx="4184270" cy="4551426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Team Roles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72A37F-0C2F-473C-9D71-B80AEE71B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796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4876E-1857-0D42-8529-C2EB0BDF6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1153287"/>
            <a:ext cx="7067670" cy="4551426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person may assume multiple roles. Make sure they are not overwhelmed. Each team member must review their respective training(s) by your start date.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 aware of continuity and cessation training. If a team member changes in the middle of the year:</a:t>
            </a:r>
          </a:p>
          <a:p>
            <a:pPr marL="470535" lvl="1" indent="-342900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 PFE Administration and provide your new member’s name, phone number, email, position, and relationship with the school.</a:t>
            </a:r>
          </a:p>
          <a:p>
            <a:pPr marL="470535" lvl="1" indent="-342900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Instruct the new team member to complete his/her respective training, as well as encourage in-person training from the previous job holder.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016ABB-4F5D-4BFA-9406-7CD61399B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50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B5AE1-5884-604E-9066-00ED42EC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5408283"/>
          </a:xfrm>
        </p:spPr>
        <p:txBody>
          <a:bodyPr anchor="ctr">
            <a:normAutofit/>
          </a:bodyPr>
          <a:lstStyle/>
          <a:p>
            <a:r>
              <a:rPr lang="en-US" dirty="0"/>
              <a:t>Staffing Your Team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594C57-DF42-4679-8184-A00AC34BA4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7639887"/>
              </p:ext>
            </p:extLst>
          </p:nvPr>
        </p:nvGraphicFramePr>
        <p:xfrm>
          <a:off x="5175250" y="644525"/>
          <a:ext cx="6254750" cy="5682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4920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31BD2D9-8088-4FB9-BFE6-734BEA4201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587006"/>
              </p:ext>
            </p:extLst>
          </p:nvPr>
        </p:nvGraphicFramePr>
        <p:xfrm>
          <a:off x="1351005" y="891660"/>
          <a:ext cx="9489989" cy="5731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0822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D6484C-9F90-044E-BFFA-C8357A764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382385"/>
            <a:ext cx="10668004" cy="972523"/>
          </a:xfrm>
        </p:spPr>
        <p:txBody>
          <a:bodyPr anchor="b">
            <a:normAutofit/>
          </a:bodyPr>
          <a:lstStyle/>
          <a:p>
            <a:r>
              <a:rPr lang="en-US" dirty="0"/>
              <a:t>Student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43F5D-0E0A-7B45-AE53-3F86B450A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1495681"/>
            <a:ext cx="10668004" cy="4370282"/>
          </a:xfrm>
        </p:spPr>
        <p:txBody>
          <a:bodyPr vert="horz" lIns="45720" tIns="45720" rIns="45720" bIns="45720" rtlCol="0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Participant slots are based on school enrollment at the end of the previous year.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US" sz="2400" dirty="0"/>
              <a:t>Schools with enrollment of 30 or fewer are allowed up to 50% of enrollment.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US" sz="2400" dirty="0"/>
              <a:t>Schools with enrollment of 31 or more are allowed up to 20% of enrollment.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This scholarship is for:</a:t>
            </a:r>
            <a:endParaRPr lang="en-US" sz="24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US" sz="2400" dirty="0"/>
              <a:t>Students and parents who are passionate about serving others.</a:t>
            </a:r>
            <a:endParaRPr lang="en-US" sz="24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US" sz="2400" dirty="0"/>
              <a:t>Students who would benefit from a positive intergenerational connection.</a:t>
            </a:r>
            <a:endParaRPr lang="en-US" sz="24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PFE is not a needs-based scholarship.</a:t>
            </a:r>
            <a:endParaRPr lang="en-US" sz="24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US" sz="2400" dirty="0"/>
              <a:t>Primary selection criteria should be a </a:t>
            </a:r>
            <a:r>
              <a:rPr lang="en-US" sz="2400" b="1" u="sng" dirty="0"/>
              <a:t>passion to serve</a:t>
            </a:r>
            <a:r>
              <a:rPr lang="en-US" sz="2400" dirty="0"/>
              <a:t>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14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Desks in empty classroom">
            <a:extLst>
              <a:ext uri="{FF2B5EF4-FFF2-40B4-BE49-F238E27FC236}">
                <a16:creationId xmlns:a16="http://schemas.microsoft.com/office/drawing/2014/main" id="{9C867916-B96B-4928-908C-42A443B560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49" r="21774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4" name="Freeform 10">
            <a:extLst>
              <a:ext uri="{FF2B5EF4-FFF2-40B4-BE49-F238E27FC236}">
                <a16:creationId xmlns:a16="http://schemas.microsoft.com/office/drawing/2014/main" id="{5D0CF218-804B-46B7-8D12-741D899E5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8A26CE-4DF5-7841-ABDD-ECDC4F75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r>
              <a:rPr lang="en-US" dirty="0"/>
              <a:t>Student/Parent Orientation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38FCA438-C13E-4ED2-A4C4-BC1C38A05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0BFB4-D92A-5743-8371-AEDF2E9E0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1"/>
            <a:ext cx="6573595" cy="3593591"/>
          </a:xfrm>
        </p:spPr>
        <p:txBody>
          <a:bodyPr vert="horz" lIns="45720" tIns="45720" rIns="45720" bIns="45720" rtlCol="0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Your team is </a:t>
            </a:r>
            <a:r>
              <a:rPr lang="en-US" sz="1900" b="1" dirty="0"/>
              <a:t>required </a:t>
            </a:r>
            <a:r>
              <a:rPr lang="en-US" sz="1900" dirty="0"/>
              <a:t>to hold a yearly orientation that each participant (and PFE parent) must attend.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Orientation:</a:t>
            </a:r>
          </a:p>
          <a:p>
            <a:pPr>
              <a:lnSpc>
                <a:spcPct val="100000"/>
              </a:lnSpc>
              <a:buFont typeface="Wingdings" charset="2"/>
              <a:buChar char="v"/>
            </a:pPr>
            <a:r>
              <a:rPr lang="en-US" sz="1900" dirty="0"/>
              <a:t>Does not count as scholarship time and will not be paid.</a:t>
            </a:r>
          </a:p>
          <a:p>
            <a:pPr>
              <a:lnSpc>
                <a:spcPct val="100000"/>
              </a:lnSpc>
              <a:buFont typeface="Wingdings" charset="2"/>
              <a:buChar char="v"/>
            </a:pPr>
            <a:r>
              <a:rPr lang="en-US" sz="1900" dirty="0"/>
              <a:t>Must take place before students commence their visits for the year.</a:t>
            </a:r>
          </a:p>
          <a:p>
            <a:pPr>
              <a:lnSpc>
                <a:spcPct val="100000"/>
              </a:lnSpc>
              <a:buFont typeface="Wingdings" charset="2"/>
              <a:buChar char="v"/>
            </a:pPr>
            <a:r>
              <a:rPr lang="en-US" sz="1900" dirty="0"/>
              <a:t>PowerPoint and student packet are provided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9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900" dirty="0"/>
              <a:t>Tip: Have students create their account on the reporting website during orientation.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900" dirty="0">
                <a:ea typeface="+mn-lt"/>
                <a:cs typeface="+mn-lt"/>
              </a:rPr>
              <a:t>    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65574485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4B54BE3EAD84ABF20D3BB9127B4B8" ma:contentTypeVersion="12" ma:contentTypeDescription="Create a new document." ma:contentTypeScope="" ma:versionID="9b43497c1ace997522632c900cd719f9">
  <xsd:schema xmlns:xsd="http://www.w3.org/2001/XMLSchema" xmlns:xs="http://www.w3.org/2001/XMLSchema" xmlns:p="http://schemas.microsoft.com/office/2006/metadata/properties" xmlns:ns2="f7474c18-0a34-4eb6-b79e-8bbddf8a6318" xmlns:ns3="a59198b6-37f8-401c-b3ab-b6c9c93ca088" targetNamespace="http://schemas.microsoft.com/office/2006/metadata/properties" ma:root="true" ma:fieldsID="34a2eb00fcb4421d0229866e1ac1e747" ns2:_="" ns3:_="">
    <xsd:import namespace="f7474c18-0a34-4eb6-b79e-8bbddf8a6318"/>
    <xsd:import namespace="a59198b6-37f8-401c-b3ab-b6c9c93ca0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74c18-0a34-4eb6-b79e-8bbddf8a6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9198b6-37f8-401c-b3ab-b6c9c93ca08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463163-A171-4E5A-9CC1-D887F21E01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E300ED-90BE-4DD6-B5A2-768539191F3B}">
  <ds:schemaRefs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a59198b6-37f8-401c-b3ab-b6c9c93ca088"/>
    <ds:schemaRef ds:uri="http://purl.org/dc/elements/1.1/"/>
    <ds:schemaRef ds:uri="http://schemas.microsoft.com/office/infopath/2007/PartnerControls"/>
    <ds:schemaRef ds:uri="f7474c18-0a34-4eb6-b79e-8bbddf8a631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F8B6F8E-0D87-4EE2-A935-3B85CA5B2753}">
  <ds:schemaRefs>
    <ds:schemaRef ds:uri="a59198b6-37f8-401c-b3ab-b6c9c93ca088"/>
    <ds:schemaRef ds:uri="f7474c18-0a34-4eb6-b79e-8bbddf8a63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{CDE68488-9CF3-3644-9035-C13DC82DA297}tf16401369</Template>
  <TotalTime>35</TotalTime>
  <Words>722</Words>
  <Application>Microsoft Macintosh PowerPoint</Application>
  <PresentationFormat>Widescreen</PresentationFormat>
  <Paragraphs>68</Paragraphs>
  <Slides>12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Gill Sans MT</vt:lpstr>
      <vt:lpstr>Impact</vt:lpstr>
      <vt:lpstr>Wingdings</vt:lpstr>
      <vt:lpstr>Wingdings,Sans-Serif</vt:lpstr>
      <vt:lpstr>Badge</vt:lpstr>
      <vt:lpstr>Principal Orientation (K-8)</vt:lpstr>
      <vt:lpstr>SFFC Foundation</vt:lpstr>
      <vt:lpstr>Origin Video</vt:lpstr>
      <vt:lpstr>Your Commitments</vt:lpstr>
      <vt:lpstr>Team Roles</vt:lpstr>
      <vt:lpstr>Staffing Your Team</vt:lpstr>
      <vt:lpstr>PowerPoint Presentation</vt:lpstr>
      <vt:lpstr>Student Selection</vt:lpstr>
      <vt:lpstr>Student/Parent Orientation</vt:lpstr>
      <vt:lpstr>Scholarship Allocation</vt:lpstr>
      <vt:lpstr>Safety</vt:lpstr>
      <vt:lpstr>Impact Video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Jackson</dc:creator>
  <cp:lastModifiedBy>Ashley Beisiegel</cp:lastModifiedBy>
  <cp:revision>122</cp:revision>
  <dcterms:created xsi:type="dcterms:W3CDTF">2020-03-10T15:37:44Z</dcterms:created>
  <dcterms:modified xsi:type="dcterms:W3CDTF">2023-07-14T15:45:39Z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0x0101007054B54BE3EAD84ABF20D3BB9127B4B8</vt:lpwstr>
  </property>
  <property fmtid="{D5CDD505-2E9C-101B-9397-08002B2CF9AE}" pid="3" name="MSIP_Label_9c700311-1b20-487f-9129-30717d50ca8e_Enabled">
    <vt:lpwstr>True</vt:lpwstr>
  </property>
  <property fmtid="{D5CDD505-2E9C-101B-9397-08002B2CF9AE}" pid="4" name="MSIP_Label_9c700311-1b20-487f-9129-30717d50ca8e_SiteId">
    <vt:lpwstr>76e3921f-489b-4b7e-9547-9ea297add9b5</vt:lpwstr>
  </property>
  <property fmtid="{D5CDD505-2E9C-101B-9397-08002B2CF9AE}" pid="5" name="MSIP_Label_9c700311-1b20-487f-9129-30717d50ca8e_Owner">
    <vt:lpwstr>rebecca.lawrence@willistowerswatson.com</vt:lpwstr>
  </property>
  <property fmtid="{D5CDD505-2E9C-101B-9397-08002B2CF9AE}" pid="6" name="MSIP_Label_9c700311-1b20-487f-9129-30717d50ca8e_SetDate">
    <vt:lpwstr>2020-05-06T20:25:53.8319326Z</vt:lpwstr>
  </property>
  <property fmtid="{D5CDD505-2E9C-101B-9397-08002B2CF9AE}" pid="7" name="MSIP_Label_9c700311-1b20-487f-9129-30717d50ca8e_Name">
    <vt:lpwstr>Confidential</vt:lpwstr>
  </property>
  <property fmtid="{D5CDD505-2E9C-101B-9397-08002B2CF9AE}" pid="8" name="MSIP_Label_9c700311-1b20-487f-9129-30717d50ca8e_Application">
    <vt:lpwstr>Microsoft Azure Information Protection</vt:lpwstr>
  </property>
  <property fmtid="{D5CDD505-2E9C-101B-9397-08002B2CF9AE}" pid="9" name="MSIP_Label_9c700311-1b20-487f-9129-30717d50ca8e_ActionId">
    <vt:lpwstr>667c99be-3d3e-4013-88c6-03bd9eb4b0fe</vt:lpwstr>
  </property>
  <property fmtid="{D5CDD505-2E9C-101B-9397-08002B2CF9AE}" pid="10" name="MSIP_Label_9c700311-1b20-487f-9129-30717d50ca8e_Extended_MSFT_Method">
    <vt:lpwstr>Automatic</vt:lpwstr>
  </property>
  <property fmtid="{D5CDD505-2E9C-101B-9397-08002B2CF9AE}" pid="11" name="MSIP_Label_d347b247-e90e-43a3-9d7b-004f14ae6873_Enabled">
    <vt:lpwstr>True</vt:lpwstr>
  </property>
  <property fmtid="{D5CDD505-2E9C-101B-9397-08002B2CF9AE}" pid="12" name="MSIP_Label_d347b247-e90e-43a3-9d7b-004f14ae6873_SiteId">
    <vt:lpwstr>76e3921f-489b-4b7e-9547-9ea297add9b5</vt:lpwstr>
  </property>
  <property fmtid="{D5CDD505-2E9C-101B-9397-08002B2CF9AE}" pid="13" name="MSIP_Label_d347b247-e90e-43a3-9d7b-004f14ae6873_Owner">
    <vt:lpwstr>rebecca.lawrence@willistowerswatson.com</vt:lpwstr>
  </property>
  <property fmtid="{D5CDD505-2E9C-101B-9397-08002B2CF9AE}" pid="14" name="MSIP_Label_d347b247-e90e-43a3-9d7b-004f14ae6873_SetDate">
    <vt:lpwstr>2020-05-06T20:25:53.8319326Z</vt:lpwstr>
  </property>
  <property fmtid="{D5CDD505-2E9C-101B-9397-08002B2CF9AE}" pid="15" name="MSIP_Label_d347b247-e90e-43a3-9d7b-004f14ae6873_Name">
    <vt:lpwstr>Anyone (No Protection)</vt:lpwstr>
  </property>
  <property fmtid="{D5CDD505-2E9C-101B-9397-08002B2CF9AE}" pid="16" name="MSIP_Label_d347b247-e90e-43a3-9d7b-004f14ae6873_Application">
    <vt:lpwstr>Microsoft Azure Information Protection</vt:lpwstr>
  </property>
  <property fmtid="{D5CDD505-2E9C-101B-9397-08002B2CF9AE}" pid="17" name="MSIP_Label_d347b247-e90e-43a3-9d7b-004f14ae6873_ActionId">
    <vt:lpwstr>667c99be-3d3e-4013-88c6-03bd9eb4b0fe</vt:lpwstr>
  </property>
  <property fmtid="{D5CDD505-2E9C-101B-9397-08002B2CF9AE}" pid="18" name="MSIP_Label_d347b247-e90e-43a3-9d7b-004f14ae6873_Parent">
    <vt:lpwstr>9c700311-1b20-487f-9129-30717d50ca8e</vt:lpwstr>
  </property>
  <property fmtid="{D5CDD505-2E9C-101B-9397-08002B2CF9AE}" pid="19" name="MSIP_Label_d347b247-e90e-43a3-9d7b-004f14ae6873_Extended_MSFT_Method">
    <vt:lpwstr>Automatic</vt:lpwstr>
  </property>
  <property fmtid="{D5CDD505-2E9C-101B-9397-08002B2CF9AE}" pid="20" name="Sensitivity">
    <vt:lpwstr>Confidential Anyone (No Protection)</vt:lpwstr>
  </property>
</Properties>
</file>